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 id="2147483791" r:id="rId2"/>
  </p:sldMasterIdLst>
  <p:notesMasterIdLst>
    <p:notesMasterId r:id="rId19"/>
  </p:notesMasterIdLst>
  <p:sldIdLst>
    <p:sldId id="273" r:id="rId3"/>
    <p:sldId id="936" r:id="rId4"/>
    <p:sldId id="937" r:id="rId5"/>
    <p:sldId id="938" r:id="rId6"/>
    <p:sldId id="939" r:id="rId7"/>
    <p:sldId id="947" r:id="rId8"/>
    <p:sldId id="940" r:id="rId9"/>
    <p:sldId id="941" r:id="rId10"/>
    <p:sldId id="943" r:id="rId11"/>
    <p:sldId id="942" r:id="rId12"/>
    <p:sldId id="944" r:id="rId13"/>
    <p:sldId id="945" r:id="rId14"/>
    <p:sldId id="946" r:id="rId15"/>
    <p:sldId id="948" r:id="rId16"/>
    <p:sldId id="949" r:id="rId17"/>
    <p:sldId id="950" r:id="rId18"/>
  </p:sldIdLst>
  <p:sldSz cx="24387175"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44" userDrawn="1">
          <p15:clr>
            <a:srgbClr val="A4A3A4"/>
          </p15:clr>
        </p15:guide>
        <p15:guide id="2" pos="768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5B73"/>
    <a:srgbClr val="FFFFFF"/>
    <a:srgbClr val="C1C9D5"/>
    <a:srgbClr val="272E3A"/>
    <a:srgbClr val="E6E9EE"/>
    <a:srgbClr val="000000"/>
    <a:srgbClr val="E7C8B1"/>
    <a:srgbClr val="A178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83" autoAdjust="0"/>
    <p:restoredTop sz="94746" autoAdjust="0"/>
  </p:normalViewPr>
  <p:slideViewPr>
    <p:cSldViewPr snapToGrid="0">
      <p:cViewPr varScale="1">
        <p:scale>
          <a:sx n="53" d="100"/>
          <a:sy n="53" d="100"/>
        </p:scale>
        <p:origin x="36" y="120"/>
      </p:cViewPr>
      <p:guideLst>
        <p:guide orient="horz" pos="4344"/>
        <p:guide pos="7681"/>
      </p:guideLst>
    </p:cSldViewPr>
  </p:slideViewPr>
  <p:notesTextViewPr>
    <p:cViewPr>
      <p:scale>
        <a:sx n="3" d="2"/>
        <a:sy n="3" d="2"/>
      </p:scale>
      <p:origin x="0" y="0"/>
    </p:cViewPr>
  </p:notesTextViewPr>
  <p:sorterViewPr>
    <p:cViewPr>
      <p:scale>
        <a:sx n="25" d="100"/>
        <a:sy n="25" d="100"/>
      </p:scale>
      <p:origin x="0" y="0"/>
    </p:cViewPr>
  </p:sorterViewPr>
  <p:notesViewPr>
    <p:cSldViewPr snapToGrid="0">
      <p:cViewPr varScale="1">
        <p:scale>
          <a:sx n="84" d="100"/>
          <a:sy n="84" d="100"/>
        </p:scale>
        <p:origin x="2976" y="90"/>
      </p:cViewPr>
      <p:guideLst/>
    </p:cSldViewPr>
  </p:notesViewPr>
  <p:gridSpacing cx="228600" cy="2286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8E4EF3-7FAC-4AF9-AF98-E30F6AD30461}" type="datetimeFigureOut">
              <a:rPr lang="en-US" smtClean="0"/>
              <a:t>11/1/2018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02A053-9E28-4D4C-B446-3C2814735BD1}" type="slidenum">
              <a:rPr lang="en-US" smtClean="0"/>
              <a:t>‹#›</a:t>
            </a:fld>
            <a:endParaRPr lang="en-US"/>
          </a:p>
        </p:txBody>
      </p:sp>
    </p:spTree>
    <p:extLst>
      <p:ext uri="{BB962C8B-B14F-4D97-AF65-F5344CB8AC3E}">
        <p14:creationId xmlns:p14="http://schemas.microsoft.com/office/powerpoint/2010/main" val="3338564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02A053-9E28-4D4C-B446-3C2814735BD1}" type="slidenum">
              <a:rPr lang="en-US" smtClean="0"/>
              <a:t>1</a:t>
            </a:fld>
            <a:endParaRPr lang="en-US"/>
          </a:p>
        </p:txBody>
      </p:sp>
    </p:spTree>
    <p:extLst>
      <p:ext uri="{BB962C8B-B14F-4D97-AF65-F5344CB8AC3E}">
        <p14:creationId xmlns:p14="http://schemas.microsoft.com/office/powerpoint/2010/main" val="2451628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4756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892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7111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D20A1C01-5A8D-4D28-BD2A-5F7CD77A5EE8}"/>
              </a:ext>
            </a:extLst>
          </p:cNvPr>
          <p:cNvSpPr>
            <a:spLocks noGrp="1"/>
          </p:cNvSpPr>
          <p:nvPr>
            <p:ph type="pic" sz="quarter" idx="38"/>
          </p:nvPr>
        </p:nvSpPr>
        <p:spPr>
          <a:xfrm>
            <a:off x="6126659" y="0"/>
            <a:ext cx="6007198" cy="6798269"/>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2" name="Picture Placeholder 31">
            <a:extLst>
              <a:ext uri="{FF2B5EF4-FFF2-40B4-BE49-F238E27FC236}">
                <a16:creationId xmlns:a16="http://schemas.microsoft.com/office/drawing/2014/main" id="{AFA33A9A-7C63-48CF-80D3-E8B89809C8F6}"/>
              </a:ext>
            </a:extLst>
          </p:cNvPr>
          <p:cNvSpPr>
            <a:spLocks noGrp="1"/>
          </p:cNvSpPr>
          <p:nvPr>
            <p:ph type="pic" sz="quarter" idx="39"/>
          </p:nvPr>
        </p:nvSpPr>
        <p:spPr>
          <a:xfrm>
            <a:off x="12253318" y="0"/>
            <a:ext cx="6007198" cy="6798269"/>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4" name="Picture Placeholder 33">
            <a:extLst>
              <a:ext uri="{FF2B5EF4-FFF2-40B4-BE49-F238E27FC236}">
                <a16:creationId xmlns:a16="http://schemas.microsoft.com/office/drawing/2014/main" id="{F2BA50BE-6CD6-438C-ABA3-F0CA17693FC6}"/>
              </a:ext>
            </a:extLst>
          </p:cNvPr>
          <p:cNvSpPr>
            <a:spLocks noGrp="1"/>
          </p:cNvSpPr>
          <p:nvPr>
            <p:ph type="pic" sz="quarter" idx="40"/>
          </p:nvPr>
        </p:nvSpPr>
        <p:spPr>
          <a:xfrm>
            <a:off x="1" y="6917730"/>
            <a:ext cx="6007198" cy="6798269"/>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5" name="Picture Placeholder 34">
            <a:extLst>
              <a:ext uri="{FF2B5EF4-FFF2-40B4-BE49-F238E27FC236}">
                <a16:creationId xmlns:a16="http://schemas.microsoft.com/office/drawing/2014/main" id="{B1D48CD9-A0E5-4ECB-A530-D4DAC86466F9}"/>
              </a:ext>
            </a:extLst>
          </p:cNvPr>
          <p:cNvSpPr>
            <a:spLocks noGrp="1"/>
          </p:cNvSpPr>
          <p:nvPr>
            <p:ph type="pic" sz="quarter" idx="41"/>
          </p:nvPr>
        </p:nvSpPr>
        <p:spPr>
          <a:xfrm>
            <a:off x="6126660" y="6917730"/>
            <a:ext cx="6007198" cy="6798269"/>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3" name="Picture Placeholder 32">
            <a:extLst>
              <a:ext uri="{FF2B5EF4-FFF2-40B4-BE49-F238E27FC236}">
                <a16:creationId xmlns:a16="http://schemas.microsoft.com/office/drawing/2014/main" id="{93736B91-70C5-47D4-915B-F2450F410BD0}"/>
              </a:ext>
            </a:extLst>
          </p:cNvPr>
          <p:cNvSpPr>
            <a:spLocks noGrp="1"/>
          </p:cNvSpPr>
          <p:nvPr>
            <p:ph type="pic" sz="quarter" idx="42"/>
          </p:nvPr>
        </p:nvSpPr>
        <p:spPr>
          <a:xfrm>
            <a:off x="18379976" y="0"/>
            <a:ext cx="6007200" cy="6798269"/>
          </a:xfrm>
          <a:custGeom>
            <a:avLst/>
            <a:gdLst>
              <a:gd name="connsiteX0" fmla="*/ 0 w 6007200"/>
              <a:gd name="connsiteY0" fmla="*/ 0 h 6798269"/>
              <a:gd name="connsiteX1" fmla="*/ 6007200 w 6007200"/>
              <a:gd name="connsiteY1" fmla="*/ 0 h 6798269"/>
              <a:gd name="connsiteX2" fmla="*/ 6007200 w 6007200"/>
              <a:gd name="connsiteY2" fmla="*/ 6798269 h 6798269"/>
              <a:gd name="connsiteX3" fmla="*/ 0 w 6007200"/>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200" h="6798269">
                <a:moveTo>
                  <a:pt x="0" y="0"/>
                </a:moveTo>
                <a:lnTo>
                  <a:pt x="6007200" y="0"/>
                </a:lnTo>
                <a:lnTo>
                  <a:pt x="6007200"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6" name="Picture Placeholder 35">
            <a:extLst>
              <a:ext uri="{FF2B5EF4-FFF2-40B4-BE49-F238E27FC236}">
                <a16:creationId xmlns:a16="http://schemas.microsoft.com/office/drawing/2014/main" id="{1F9A97A3-008B-4DBE-8BA2-2FBF3BDFE4E2}"/>
              </a:ext>
            </a:extLst>
          </p:cNvPr>
          <p:cNvSpPr>
            <a:spLocks noGrp="1"/>
          </p:cNvSpPr>
          <p:nvPr>
            <p:ph type="pic" sz="quarter" idx="43"/>
          </p:nvPr>
        </p:nvSpPr>
        <p:spPr>
          <a:xfrm>
            <a:off x="12253318" y="6917730"/>
            <a:ext cx="6007200" cy="6798269"/>
          </a:xfrm>
          <a:custGeom>
            <a:avLst/>
            <a:gdLst>
              <a:gd name="connsiteX0" fmla="*/ 0 w 6007200"/>
              <a:gd name="connsiteY0" fmla="*/ 0 h 6798269"/>
              <a:gd name="connsiteX1" fmla="*/ 6007200 w 6007200"/>
              <a:gd name="connsiteY1" fmla="*/ 0 h 6798269"/>
              <a:gd name="connsiteX2" fmla="*/ 6007200 w 6007200"/>
              <a:gd name="connsiteY2" fmla="*/ 6798269 h 6798269"/>
              <a:gd name="connsiteX3" fmla="*/ 0 w 6007200"/>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200" h="6798269">
                <a:moveTo>
                  <a:pt x="0" y="0"/>
                </a:moveTo>
                <a:lnTo>
                  <a:pt x="6007200" y="0"/>
                </a:lnTo>
                <a:lnTo>
                  <a:pt x="6007200"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78530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300"/>
                                        <p:tgtEl>
                                          <p:spTgt spid="31"/>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300"/>
                                        <p:tgtEl>
                                          <p:spTgt spid="3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300"/>
                                        <p:tgtEl>
                                          <p:spTgt spid="33"/>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300"/>
                                        <p:tgtEl>
                                          <p:spTgt spid="34"/>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300"/>
                                        <p:tgtEl>
                                          <p:spTgt spid="35"/>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3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4" grpId="0" animBg="1"/>
      <p:bldP spid="35" grpId="0" animBg="1"/>
      <p:bldP spid="33" grpId="0" animBg="1"/>
      <p:bldP spid="36" grpId="0" animBg="1"/>
    </p:bldLst>
  </p:timing>
  <p:extLst mod="1">
    <p:ext uri="{DCECCB84-F9BA-43D5-87BE-67443E8EF086}">
      <p15:sldGuideLst xmlns:p15="http://schemas.microsoft.com/office/powerpoint/2012/main">
        <p15:guide id="4" orient="horz" pos="4320" userDrawn="1">
          <p15:clr>
            <a:srgbClr val="FBAE40"/>
          </p15:clr>
        </p15:guide>
        <p15:guide id="5" pos="768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D20A1C01-5A8D-4D28-BD2A-5F7CD77A5EE8}"/>
              </a:ext>
            </a:extLst>
          </p:cNvPr>
          <p:cNvSpPr>
            <a:spLocks noGrp="1"/>
          </p:cNvSpPr>
          <p:nvPr>
            <p:ph type="pic" sz="quarter" idx="38"/>
          </p:nvPr>
        </p:nvSpPr>
        <p:spPr>
          <a:xfrm>
            <a:off x="6126659" y="0"/>
            <a:ext cx="6007198" cy="6798269"/>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2" name="Picture Placeholder 31">
            <a:extLst>
              <a:ext uri="{FF2B5EF4-FFF2-40B4-BE49-F238E27FC236}">
                <a16:creationId xmlns:a16="http://schemas.microsoft.com/office/drawing/2014/main" id="{AFA33A9A-7C63-48CF-80D3-E8B89809C8F6}"/>
              </a:ext>
            </a:extLst>
          </p:cNvPr>
          <p:cNvSpPr>
            <a:spLocks noGrp="1"/>
          </p:cNvSpPr>
          <p:nvPr>
            <p:ph type="pic" sz="quarter" idx="39"/>
          </p:nvPr>
        </p:nvSpPr>
        <p:spPr>
          <a:xfrm>
            <a:off x="12253318" y="0"/>
            <a:ext cx="6007198" cy="6798269"/>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4" name="Picture Placeholder 33">
            <a:extLst>
              <a:ext uri="{FF2B5EF4-FFF2-40B4-BE49-F238E27FC236}">
                <a16:creationId xmlns:a16="http://schemas.microsoft.com/office/drawing/2014/main" id="{F2BA50BE-6CD6-438C-ABA3-F0CA17693FC6}"/>
              </a:ext>
            </a:extLst>
          </p:cNvPr>
          <p:cNvSpPr>
            <a:spLocks noGrp="1"/>
          </p:cNvSpPr>
          <p:nvPr>
            <p:ph type="pic" sz="quarter" idx="40"/>
          </p:nvPr>
        </p:nvSpPr>
        <p:spPr>
          <a:xfrm>
            <a:off x="1" y="6917730"/>
            <a:ext cx="6007198" cy="6798269"/>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5" name="Picture Placeholder 34">
            <a:extLst>
              <a:ext uri="{FF2B5EF4-FFF2-40B4-BE49-F238E27FC236}">
                <a16:creationId xmlns:a16="http://schemas.microsoft.com/office/drawing/2014/main" id="{B1D48CD9-A0E5-4ECB-A530-D4DAC86466F9}"/>
              </a:ext>
            </a:extLst>
          </p:cNvPr>
          <p:cNvSpPr>
            <a:spLocks noGrp="1"/>
          </p:cNvSpPr>
          <p:nvPr>
            <p:ph type="pic" sz="quarter" idx="41"/>
          </p:nvPr>
        </p:nvSpPr>
        <p:spPr>
          <a:xfrm>
            <a:off x="6126660" y="6917730"/>
            <a:ext cx="6007198" cy="6798269"/>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3" name="Picture Placeholder 32">
            <a:extLst>
              <a:ext uri="{FF2B5EF4-FFF2-40B4-BE49-F238E27FC236}">
                <a16:creationId xmlns:a16="http://schemas.microsoft.com/office/drawing/2014/main" id="{93736B91-70C5-47D4-915B-F2450F410BD0}"/>
              </a:ext>
            </a:extLst>
          </p:cNvPr>
          <p:cNvSpPr>
            <a:spLocks noGrp="1"/>
          </p:cNvSpPr>
          <p:nvPr>
            <p:ph type="pic" sz="quarter" idx="42"/>
          </p:nvPr>
        </p:nvSpPr>
        <p:spPr>
          <a:xfrm>
            <a:off x="18379976" y="0"/>
            <a:ext cx="6007200" cy="6798269"/>
          </a:xfrm>
          <a:custGeom>
            <a:avLst/>
            <a:gdLst>
              <a:gd name="connsiteX0" fmla="*/ 0 w 6007200"/>
              <a:gd name="connsiteY0" fmla="*/ 0 h 6798269"/>
              <a:gd name="connsiteX1" fmla="*/ 6007200 w 6007200"/>
              <a:gd name="connsiteY1" fmla="*/ 0 h 6798269"/>
              <a:gd name="connsiteX2" fmla="*/ 6007200 w 6007200"/>
              <a:gd name="connsiteY2" fmla="*/ 6798269 h 6798269"/>
              <a:gd name="connsiteX3" fmla="*/ 0 w 6007200"/>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200" h="6798269">
                <a:moveTo>
                  <a:pt x="0" y="0"/>
                </a:moveTo>
                <a:lnTo>
                  <a:pt x="6007200" y="0"/>
                </a:lnTo>
                <a:lnTo>
                  <a:pt x="6007200"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6" name="Picture Placeholder 35">
            <a:extLst>
              <a:ext uri="{FF2B5EF4-FFF2-40B4-BE49-F238E27FC236}">
                <a16:creationId xmlns:a16="http://schemas.microsoft.com/office/drawing/2014/main" id="{1F9A97A3-008B-4DBE-8BA2-2FBF3BDFE4E2}"/>
              </a:ext>
            </a:extLst>
          </p:cNvPr>
          <p:cNvSpPr>
            <a:spLocks noGrp="1"/>
          </p:cNvSpPr>
          <p:nvPr>
            <p:ph type="pic" sz="quarter" idx="43"/>
          </p:nvPr>
        </p:nvSpPr>
        <p:spPr>
          <a:xfrm>
            <a:off x="18379976" y="6917730"/>
            <a:ext cx="6007200" cy="6798269"/>
          </a:xfrm>
          <a:custGeom>
            <a:avLst/>
            <a:gdLst>
              <a:gd name="connsiteX0" fmla="*/ 0 w 6007200"/>
              <a:gd name="connsiteY0" fmla="*/ 0 h 6798269"/>
              <a:gd name="connsiteX1" fmla="*/ 6007200 w 6007200"/>
              <a:gd name="connsiteY1" fmla="*/ 0 h 6798269"/>
              <a:gd name="connsiteX2" fmla="*/ 6007200 w 6007200"/>
              <a:gd name="connsiteY2" fmla="*/ 6798269 h 6798269"/>
              <a:gd name="connsiteX3" fmla="*/ 0 w 6007200"/>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200" h="6798269">
                <a:moveTo>
                  <a:pt x="0" y="0"/>
                </a:moveTo>
                <a:lnTo>
                  <a:pt x="6007200" y="0"/>
                </a:lnTo>
                <a:lnTo>
                  <a:pt x="6007200"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200414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300"/>
                                        <p:tgtEl>
                                          <p:spTgt spid="31"/>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300"/>
                                        <p:tgtEl>
                                          <p:spTgt spid="3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300"/>
                                        <p:tgtEl>
                                          <p:spTgt spid="33"/>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300"/>
                                        <p:tgtEl>
                                          <p:spTgt spid="34"/>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300"/>
                                        <p:tgtEl>
                                          <p:spTgt spid="35"/>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3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4" grpId="0" animBg="1"/>
      <p:bldP spid="35" grpId="0" animBg="1"/>
      <p:bldP spid="33" grpId="0" animBg="1"/>
      <p:bldP spid="36" grpId="0" animBg="1"/>
    </p:bldLst>
  </p:timing>
  <p:extLst mod="1">
    <p:ext uri="{DCECCB84-F9BA-43D5-87BE-67443E8EF086}">
      <p15:sldGuideLst xmlns:p15="http://schemas.microsoft.com/office/powerpoint/2012/main">
        <p15:guide id="4" orient="horz" pos="4320">
          <p15:clr>
            <a:srgbClr val="FBAE40"/>
          </p15:clr>
        </p15:guide>
        <p15:guide id="5" pos="768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sp>
        <p:nvSpPr>
          <p:cNvPr id="84" name="Picture Placeholder 83">
            <a:extLst>
              <a:ext uri="{FF2B5EF4-FFF2-40B4-BE49-F238E27FC236}">
                <a16:creationId xmlns:a16="http://schemas.microsoft.com/office/drawing/2014/main" id="{547F1D62-536A-4F79-8D37-91A6FFCF8770}"/>
              </a:ext>
            </a:extLst>
          </p:cNvPr>
          <p:cNvSpPr>
            <a:spLocks noGrp="1"/>
          </p:cNvSpPr>
          <p:nvPr>
            <p:ph type="pic" sz="quarter" idx="39"/>
          </p:nvPr>
        </p:nvSpPr>
        <p:spPr>
          <a:xfrm>
            <a:off x="4883150" y="0"/>
            <a:ext cx="4854575" cy="454914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85" name="Picture Placeholder 84">
            <a:extLst>
              <a:ext uri="{FF2B5EF4-FFF2-40B4-BE49-F238E27FC236}">
                <a16:creationId xmlns:a16="http://schemas.microsoft.com/office/drawing/2014/main" id="{9E499711-1E7E-4D76-9F28-10113A27F8BC}"/>
              </a:ext>
            </a:extLst>
          </p:cNvPr>
          <p:cNvSpPr>
            <a:spLocks noGrp="1"/>
          </p:cNvSpPr>
          <p:nvPr>
            <p:ph type="pic" sz="quarter" idx="40"/>
          </p:nvPr>
        </p:nvSpPr>
        <p:spPr>
          <a:xfrm>
            <a:off x="9766300" y="0"/>
            <a:ext cx="4854575" cy="454914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86" name="Picture Placeholder 85">
            <a:extLst>
              <a:ext uri="{FF2B5EF4-FFF2-40B4-BE49-F238E27FC236}">
                <a16:creationId xmlns:a16="http://schemas.microsoft.com/office/drawing/2014/main" id="{85C28D07-CED7-44E6-9820-1F617E6405BA}"/>
              </a:ext>
            </a:extLst>
          </p:cNvPr>
          <p:cNvSpPr>
            <a:spLocks noGrp="1"/>
          </p:cNvSpPr>
          <p:nvPr>
            <p:ph type="pic" sz="quarter" idx="41"/>
          </p:nvPr>
        </p:nvSpPr>
        <p:spPr>
          <a:xfrm>
            <a:off x="14649449" y="0"/>
            <a:ext cx="4854574" cy="4549140"/>
          </a:xfrm>
          <a:custGeom>
            <a:avLst/>
            <a:gdLst>
              <a:gd name="connsiteX0" fmla="*/ 0 w 4854574"/>
              <a:gd name="connsiteY0" fmla="*/ 0 h 4549140"/>
              <a:gd name="connsiteX1" fmla="*/ 4854574 w 4854574"/>
              <a:gd name="connsiteY1" fmla="*/ 0 h 4549140"/>
              <a:gd name="connsiteX2" fmla="*/ 4854574 w 4854574"/>
              <a:gd name="connsiteY2" fmla="*/ 4549140 h 4549140"/>
              <a:gd name="connsiteX3" fmla="*/ 0 w 4854574"/>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4" h="4549140">
                <a:moveTo>
                  <a:pt x="0" y="0"/>
                </a:moveTo>
                <a:lnTo>
                  <a:pt x="4854574" y="0"/>
                </a:lnTo>
                <a:lnTo>
                  <a:pt x="4854574"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87" name="Picture Placeholder 86">
            <a:extLst>
              <a:ext uri="{FF2B5EF4-FFF2-40B4-BE49-F238E27FC236}">
                <a16:creationId xmlns:a16="http://schemas.microsoft.com/office/drawing/2014/main" id="{B81C2D65-5E82-4B96-BA73-1459034AA4EF}"/>
              </a:ext>
            </a:extLst>
          </p:cNvPr>
          <p:cNvSpPr>
            <a:spLocks noGrp="1"/>
          </p:cNvSpPr>
          <p:nvPr>
            <p:ph type="pic" sz="quarter" idx="42"/>
          </p:nvPr>
        </p:nvSpPr>
        <p:spPr>
          <a:xfrm>
            <a:off x="19532599" y="0"/>
            <a:ext cx="4854576" cy="4549140"/>
          </a:xfrm>
          <a:custGeom>
            <a:avLst/>
            <a:gdLst>
              <a:gd name="connsiteX0" fmla="*/ 0 w 4854576"/>
              <a:gd name="connsiteY0" fmla="*/ 0 h 4549140"/>
              <a:gd name="connsiteX1" fmla="*/ 4854576 w 4854576"/>
              <a:gd name="connsiteY1" fmla="*/ 0 h 4549140"/>
              <a:gd name="connsiteX2" fmla="*/ 4854576 w 4854576"/>
              <a:gd name="connsiteY2" fmla="*/ 4549140 h 4549140"/>
              <a:gd name="connsiteX3" fmla="*/ 0 w 4854576"/>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6" h="4549140">
                <a:moveTo>
                  <a:pt x="0" y="0"/>
                </a:moveTo>
                <a:lnTo>
                  <a:pt x="4854576" y="0"/>
                </a:lnTo>
                <a:lnTo>
                  <a:pt x="4854576"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88" name="Picture Placeholder 87">
            <a:extLst>
              <a:ext uri="{FF2B5EF4-FFF2-40B4-BE49-F238E27FC236}">
                <a16:creationId xmlns:a16="http://schemas.microsoft.com/office/drawing/2014/main" id="{F5C9B4A2-BD4C-4613-B1C8-426246442952}"/>
              </a:ext>
            </a:extLst>
          </p:cNvPr>
          <p:cNvSpPr>
            <a:spLocks noGrp="1"/>
          </p:cNvSpPr>
          <p:nvPr>
            <p:ph type="pic" sz="quarter" idx="43"/>
          </p:nvPr>
        </p:nvSpPr>
        <p:spPr>
          <a:xfrm>
            <a:off x="0" y="4583430"/>
            <a:ext cx="4854575" cy="454914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89" name="Picture Placeholder 88">
            <a:extLst>
              <a:ext uri="{FF2B5EF4-FFF2-40B4-BE49-F238E27FC236}">
                <a16:creationId xmlns:a16="http://schemas.microsoft.com/office/drawing/2014/main" id="{C1E587B0-5081-4811-BF09-53C52CD79708}"/>
              </a:ext>
            </a:extLst>
          </p:cNvPr>
          <p:cNvSpPr>
            <a:spLocks noGrp="1"/>
          </p:cNvSpPr>
          <p:nvPr>
            <p:ph type="pic" sz="quarter" idx="44"/>
          </p:nvPr>
        </p:nvSpPr>
        <p:spPr>
          <a:xfrm>
            <a:off x="4883150" y="4583430"/>
            <a:ext cx="4854575" cy="454914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0" name="Picture Placeholder 89">
            <a:extLst>
              <a:ext uri="{FF2B5EF4-FFF2-40B4-BE49-F238E27FC236}">
                <a16:creationId xmlns:a16="http://schemas.microsoft.com/office/drawing/2014/main" id="{848F19B3-C3B8-409D-9B9E-FE0E7C5B97CE}"/>
              </a:ext>
            </a:extLst>
          </p:cNvPr>
          <p:cNvSpPr>
            <a:spLocks noGrp="1"/>
          </p:cNvSpPr>
          <p:nvPr>
            <p:ph type="pic" sz="quarter" idx="45"/>
          </p:nvPr>
        </p:nvSpPr>
        <p:spPr>
          <a:xfrm>
            <a:off x="9766300" y="4583430"/>
            <a:ext cx="4854575" cy="454914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2" name="Picture Placeholder 91">
            <a:extLst>
              <a:ext uri="{FF2B5EF4-FFF2-40B4-BE49-F238E27FC236}">
                <a16:creationId xmlns:a16="http://schemas.microsoft.com/office/drawing/2014/main" id="{2EF10A99-360C-41AA-821D-107E56A62DDD}"/>
              </a:ext>
            </a:extLst>
          </p:cNvPr>
          <p:cNvSpPr>
            <a:spLocks noGrp="1"/>
          </p:cNvSpPr>
          <p:nvPr>
            <p:ph type="pic" sz="quarter" idx="47"/>
          </p:nvPr>
        </p:nvSpPr>
        <p:spPr>
          <a:xfrm>
            <a:off x="19532599" y="4583430"/>
            <a:ext cx="4854576" cy="4549140"/>
          </a:xfrm>
          <a:custGeom>
            <a:avLst/>
            <a:gdLst>
              <a:gd name="connsiteX0" fmla="*/ 0 w 4854576"/>
              <a:gd name="connsiteY0" fmla="*/ 0 h 4549140"/>
              <a:gd name="connsiteX1" fmla="*/ 4854576 w 4854576"/>
              <a:gd name="connsiteY1" fmla="*/ 0 h 4549140"/>
              <a:gd name="connsiteX2" fmla="*/ 4854576 w 4854576"/>
              <a:gd name="connsiteY2" fmla="*/ 4549140 h 4549140"/>
              <a:gd name="connsiteX3" fmla="*/ 0 w 4854576"/>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6" h="4549140">
                <a:moveTo>
                  <a:pt x="0" y="0"/>
                </a:moveTo>
                <a:lnTo>
                  <a:pt x="4854576" y="0"/>
                </a:lnTo>
                <a:lnTo>
                  <a:pt x="4854576"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3" name="Picture Placeholder 92">
            <a:extLst>
              <a:ext uri="{FF2B5EF4-FFF2-40B4-BE49-F238E27FC236}">
                <a16:creationId xmlns:a16="http://schemas.microsoft.com/office/drawing/2014/main" id="{F966354A-A564-431F-B7DD-4801994D22FD}"/>
              </a:ext>
            </a:extLst>
          </p:cNvPr>
          <p:cNvSpPr>
            <a:spLocks noGrp="1"/>
          </p:cNvSpPr>
          <p:nvPr>
            <p:ph type="pic" sz="quarter" idx="48"/>
          </p:nvPr>
        </p:nvSpPr>
        <p:spPr>
          <a:xfrm>
            <a:off x="0" y="9166860"/>
            <a:ext cx="4854575" cy="454914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5" name="Picture Placeholder 94">
            <a:extLst>
              <a:ext uri="{FF2B5EF4-FFF2-40B4-BE49-F238E27FC236}">
                <a16:creationId xmlns:a16="http://schemas.microsoft.com/office/drawing/2014/main" id="{70153A5C-E9DB-46BD-AF67-D5028191A028}"/>
              </a:ext>
            </a:extLst>
          </p:cNvPr>
          <p:cNvSpPr>
            <a:spLocks noGrp="1"/>
          </p:cNvSpPr>
          <p:nvPr>
            <p:ph type="pic" sz="quarter" idx="50"/>
          </p:nvPr>
        </p:nvSpPr>
        <p:spPr>
          <a:xfrm>
            <a:off x="9766300" y="9166860"/>
            <a:ext cx="4854575" cy="454914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6" name="Picture Placeholder 95">
            <a:extLst>
              <a:ext uri="{FF2B5EF4-FFF2-40B4-BE49-F238E27FC236}">
                <a16:creationId xmlns:a16="http://schemas.microsoft.com/office/drawing/2014/main" id="{F6E16CAF-F7B5-4D3C-A150-056C8546C97D}"/>
              </a:ext>
            </a:extLst>
          </p:cNvPr>
          <p:cNvSpPr>
            <a:spLocks noGrp="1"/>
          </p:cNvSpPr>
          <p:nvPr>
            <p:ph type="pic" sz="quarter" idx="51"/>
          </p:nvPr>
        </p:nvSpPr>
        <p:spPr>
          <a:xfrm>
            <a:off x="14649449" y="9166860"/>
            <a:ext cx="4854574" cy="4549140"/>
          </a:xfrm>
          <a:custGeom>
            <a:avLst/>
            <a:gdLst>
              <a:gd name="connsiteX0" fmla="*/ 0 w 4854574"/>
              <a:gd name="connsiteY0" fmla="*/ 0 h 4549140"/>
              <a:gd name="connsiteX1" fmla="*/ 4854574 w 4854574"/>
              <a:gd name="connsiteY1" fmla="*/ 0 h 4549140"/>
              <a:gd name="connsiteX2" fmla="*/ 4854574 w 4854574"/>
              <a:gd name="connsiteY2" fmla="*/ 4549140 h 4549140"/>
              <a:gd name="connsiteX3" fmla="*/ 0 w 4854574"/>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4" h="4549140">
                <a:moveTo>
                  <a:pt x="0" y="0"/>
                </a:moveTo>
                <a:lnTo>
                  <a:pt x="4854574" y="0"/>
                </a:lnTo>
                <a:lnTo>
                  <a:pt x="4854574"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7" name="Picture Placeholder 96">
            <a:extLst>
              <a:ext uri="{FF2B5EF4-FFF2-40B4-BE49-F238E27FC236}">
                <a16:creationId xmlns:a16="http://schemas.microsoft.com/office/drawing/2014/main" id="{DEA29BFE-0750-4CED-858B-21CC3D43CF99}"/>
              </a:ext>
            </a:extLst>
          </p:cNvPr>
          <p:cNvSpPr>
            <a:spLocks noGrp="1"/>
          </p:cNvSpPr>
          <p:nvPr>
            <p:ph type="pic" sz="quarter" idx="52"/>
          </p:nvPr>
        </p:nvSpPr>
        <p:spPr>
          <a:xfrm>
            <a:off x="19532599" y="9166860"/>
            <a:ext cx="4854576" cy="4549140"/>
          </a:xfrm>
          <a:custGeom>
            <a:avLst/>
            <a:gdLst>
              <a:gd name="connsiteX0" fmla="*/ 0 w 4854576"/>
              <a:gd name="connsiteY0" fmla="*/ 0 h 4549140"/>
              <a:gd name="connsiteX1" fmla="*/ 4854576 w 4854576"/>
              <a:gd name="connsiteY1" fmla="*/ 0 h 4549140"/>
              <a:gd name="connsiteX2" fmla="*/ 4854576 w 4854576"/>
              <a:gd name="connsiteY2" fmla="*/ 4549140 h 4549140"/>
              <a:gd name="connsiteX3" fmla="*/ 0 w 4854576"/>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6" h="4549140">
                <a:moveTo>
                  <a:pt x="0" y="0"/>
                </a:moveTo>
                <a:lnTo>
                  <a:pt x="4854576" y="0"/>
                </a:lnTo>
                <a:lnTo>
                  <a:pt x="4854576"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204739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strVal val="4/3*#ppt_w"/>
                                          </p:val>
                                        </p:tav>
                                        <p:tav tm="100000">
                                          <p:val>
                                            <p:strVal val="#ppt_w"/>
                                          </p:val>
                                        </p:tav>
                                      </p:tavLst>
                                    </p:anim>
                                    <p:anim calcmode="lin" valueType="num">
                                      <p:cBhvr>
                                        <p:cTn id="8" dur="500" fill="hold"/>
                                        <p:tgtEl>
                                          <p:spTgt spid="9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85"/>
                                        </p:tgtEl>
                                        <p:attrNameLst>
                                          <p:attrName>style.visibility</p:attrName>
                                        </p:attrNameLst>
                                      </p:cBhvr>
                                      <p:to>
                                        <p:strVal val="visible"/>
                                      </p:to>
                                    </p:set>
                                    <p:anim calcmode="lin" valueType="num">
                                      <p:cBhvr>
                                        <p:cTn id="11" dur="500" fill="hold"/>
                                        <p:tgtEl>
                                          <p:spTgt spid="85"/>
                                        </p:tgtEl>
                                        <p:attrNameLst>
                                          <p:attrName>ppt_w</p:attrName>
                                        </p:attrNameLst>
                                      </p:cBhvr>
                                      <p:tavLst>
                                        <p:tav tm="0">
                                          <p:val>
                                            <p:strVal val="4/3*#ppt_w"/>
                                          </p:val>
                                        </p:tav>
                                        <p:tav tm="100000">
                                          <p:val>
                                            <p:strVal val="#ppt_w"/>
                                          </p:val>
                                        </p:tav>
                                      </p:tavLst>
                                    </p:anim>
                                    <p:anim calcmode="lin" valueType="num">
                                      <p:cBhvr>
                                        <p:cTn id="12" dur="500" fill="hold"/>
                                        <p:tgtEl>
                                          <p:spTgt spid="85"/>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86"/>
                                        </p:tgtEl>
                                        <p:attrNameLst>
                                          <p:attrName>style.visibility</p:attrName>
                                        </p:attrNameLst>
                                      </p:cBhvr>
                                      <p:to>
                                        <p:strVal val="visible"/>
                                      </p:to>
                                    </p:set>
                                    <p:anim calcmode="lin" valueType="num">
                                      <p:cBhvr>
                                        <p:cTn id="15" dur="500" fill="hold"/>
                                        <p:tgtEl>
                                          <p:spTgt spid="86"/>
                                        </p:tgtEl>
                                        <p:attrNameLst>
                                          <p:attrName>ppt_w</p:attrName>
                                        </p:attrNameLst>
                                      </p:cBhvr>
                                      <p:tavLst>
                                        <p:tav tm="0">
                                          <p:val>
                                            <p:strVal val="4/3*#ppt_w"/>
                                          </p:val>
                                        </p:tav>
                                        <p:tav tm="100000">
                                          <p:val>
                                            <p:strVal val="#ppt_w"/>
                                          </p:val>
                                        </p:tav>
                                      </p:tavLst>
                                    </p:anim>
                                    <p:anim calcmode="lin" valueType="num">
                                      <p:cBhvr>
                                        <p:cTn id="16" dur="500" fill="hold"/>
                                        <p:tgtEl>
                                          <p:spTgt spid="86"/>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300"/>
                                  </p:stCondLst>
                                  <p:childTnLst>
                                    <p:set>
                                      <p:cBhvr>
                                        <p:cTn id="18" dur="1" fill="hold">
                                          <p:stCondLst>
                                            <p:cond delay="0"/>
                                          </p:stCondLst>
                                        </p:cTn>
                                        <p:tgtEl>
                                          <p:spTgt spid="87"/>
                                        </p:tgtEl>
                                        <p:attrNameLst>
                                          <p:attrName>style.visibility</p:attrName>
                                        </p:attrNameLst>
                                      </p:cBhvr>
                                      <p:to>
                                        <p:strVal val="visible"/>
                                      </p:to>
                                    </p:set>
                                    <p:anim calcmode="lin" valueType="num">
                                      <p:cBhvr>
                                        <p:cTn id="19" dur="500" fill="hold"/>
                                        <p:tgtEl>
                                          <p:spTgt spid="87"/>
                                        </p:tgtEl>
                                        <p:attrNameLst>
                                          <p:attrName>ppt_w</p:attrName>
                                        </p:attrNameLst>
                                      </p:cBhvr>
                                      <p:tavLst>
                                        <p:tav tm="0">
                                          <p:val>
                                            <p:strVal val="4/3*#ppt_w"/>
                                          </p:val>
                                        </p:tav>
                                        <p:tav tm="100000">
                                          <p:val>
                                            <p:strVal val="#ppt_w"/>
                                          </p:val>
                                        </p:tav>
                                      </p:tavLst>
                                    </p:anim>
                                    <p:anim calcmode="lin" valueType="num">
                                      <p:cBhvr>
                                        <p:cTn id="20" dur="500" fill="hold"/>
                                        <p:tgtEl>
                                          <p:spTgt spid="87"/>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400"/>
                                  </p:stCondLst>
                                  <p:childTnLst>
                                    <p:set>
                                      <p:cBhvr>
                                        <p:cTn id="22" dur="1" fill="hold">
                                          <p:stCondLst>
                                            <p:cond delay="0"/>
                                          </p:stCondLst>
                                        </p:cTn>
                                        <p:tgtEl>
                                          <p:spTgt spid="92"/>
                                        </p:tgtEl>
                                        <p:attrNameLst>
                                          <p:attrName>style.visibility</p:attrName>
                                        </p:attrNameLst>
                                      </p:cBhvr>
                                      <p:to>
                                        <p:strVal val="visible"/>
                                      </p:to>
                                    </p:set>
                                    <p:anim calcmode="lin" valueType="num">
                                      <p:cBhvr>
                                        <p:cTn id="23" dur="500" fill="hold"/>
                                        <p:tgtEl>
                                          <p:spTgt spid="92"/>
                                        </p:tgtEl>
                                        <p:attrNameLst>
                                          <p:attrName>ppt_w</p:attrName>
                                        </p:attrNameLst>
                                      </p:cBhvr>
                                      <p:tavLst>
                                        <p:tav tm="0">
                                          <p:val>
                                            <p:strVal val="4/3*#ppt_w"/>
                                          </p:val>
                                        </p:tav>
                                        <p:tav tm="100000">
                                          <p:val>
                                            <p:strVal val="#ppt_w"/>
                                          </p:val>
                                        </p:tav>
                                      </p:tavLst>
                                    </p:anim>
                                    <p:anim calcmode="lin" valueType="num">
                                      <p:cBhvr>
                                        <p:cTn id="24" dur="500" fill="hold"/>
                                        <p:tgtEl>
                                          <p:spTgt spid="92"/>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500"/>
                                  </p:stCondLst>
                                  <p:childTnLst>
                                    <p:set>
                                      <p:cBhvr>
                                        <p:cTn id="26" dur="1" fill="hold">
                                          <p:stCondLst>
                                            <p:cond delay="0"/>
                                          </p:stCondLst>
                                        </p:cTn>
                                        <p:tgtEl>
                                          <p:spTgt spid="97"/>
                                        </p:tgtEl>
                                        <p:attrNameLst>
                                          <p:attrName>style.visibility</p:attrName>
                                        </p:attrNameLst>
                                      </p:cBhvr>
                                      <p:to>
                                        <p:strVal val="visible"/>
                                      </p:to>
                                    </p:set>
                                    <p:anim calcmode="lin" valueType="num">
                                      <p:cBhvr>
                                        <p:cTn id="27" dur="500" fill="hold"/>
                                        <p:tgtEl>
                                          <p:spTgt spid="97"/>
                                        </p:tgtEl>
                                        <p:attrNameLst>
                                          <p:attrName>ppt_w</p:attrName>
                                        </p:attrNameLst>
                                      </p:cBhvr>
                                      <p:tavLst>
                                        <p:tav tm="0">
                                          <p:val>
                                            <p:strVal val="4/3*#ppt_w"/>
                                          </p:val>
                                        </p:tav>
                                        <p:tav tm="100000">
                                          <p:val>
                                            <p:strVal val="#ppt_w"/>
                                          </p:val>
                                        </p:tav>
                                      </p:tavLst>
                                    </p:anim>
                                    <p:anim calcmode="lin" valueType="num">
                                      <p:cBhvr>
                                        <p:cTn id="28" dur="500" fill="hold"/>
                                        <p:tgtEl>
                                          <p:spTgt spid="97"/>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600"/>
                                  </p:stCondLst>
                                  <p:childTnLst>
                                    <p:set>
                                      <p:cBhvr>
                                        <p:cTn id="30" dur="1" fill="hold">
                                          <p:stCondLst>
                                            <p:cond delay="0"/>
                                          </p:stCondLst>
                                        </p:cTn>
                                        <p:tgtEl>
                                          <p:spTgt spid="96"/>
                                        </p:tgtEl>
                                        <p:attrNameLst>
                                          <p:attrName>style.visibility</p:attrName>
                                        </p:attrNameLst>
                                      </p:cBhvr>
                                      <p:to>
                                        <p:strVal val="visible"/>
                                      </p:to>
                                    </p:set>
                                    <p:anim calcmode="lin" valueType="num">
                                      <p:cBhvr>
                                        <p:cTn id="31" dur="500" fill="hold"/>
                                        <p:tgtEl>
                                          <p:spTgt spid="96"/>
                                        </p:tgtEl>
                                        <p:attrNameLst>
                                          <p:attrName>ppt_w</p:attrName>
                                        </p:attrNameLst>
                                      </p:cBhvr>
                                      <p:tavLst>
                                        <p:tav tm="0">
                                          <p:val>
                                            <p:strVal val="4/3*#ppt_w"/>
                                          </p:val>
                                        </p:tav>
                                        <p:tav tm="100000">
                                          <p:val>
                                            <p:strVal val="#ppt_w"/>
                                          </p:val>
                                        </p:tav>
                                      </p:tavLst>
                                    </p:anim>
                                    <p:anim calcmode="lin" valueType="num">
                                      <p:cBhvr>
                                        <p:cTn id="32" dur="500" fill="hold"/>
                                        <p:tgtEl>
                                          <p:spTgt spid="96"/>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700"/>
                                  </p:stCondLst>
                                  <p:childTnLst>
                                    <p:set>
                                      <p:cBhvr>
                                        <p:cTn id="34" dur="1" fill="hold">
                                          <p:stCondLst>
                                            <p:cond delay="0"/>
                                          </p:stCondLst>
                                        </p:cTn>
                                        <p:tgtEl>
                                          <p:spTgt spid="95"/>
                                        </p:tgtEl>
                                        <p:attrNameLst>
                                          <p:attrName>style.visibility</p:attrName>
                                        </p:attrNameLst>
                                      </p:cBhvr>
                                      <p:to>
                                        <p:strVal val="visible"/>
                                      </p:to>
                                    </p:set>
                                    <p:anim calcmode="lin" valueType="num">
                                      <p:cBhvr>
                                        <p:cTn id="35" dur="500" fill="hold"/>
                                        <p:tgtEl>
                                          <p:spTgt spid="95"/>
                                        </p:tgtEl>
                                        <p:attrNameLst>
                                          <p:attrName>ppt_w</p:attrName>
                                        </p:attrNameLst>
                                      </p:cBhvr>
                                      <p:tavLst>
                                        <p:tav tm="0">
                                          <p:val>
                                            <p:strVal val="4/3*#ppt_w"/>
                                          </p:val>
                                        </p:tav>
                                        <p:tav tm="100000">
                                          <p:val>
                                            <p:strVal val="#ppt_w"/>
                                          </p:val>
                                        </p:tav>
                                      </p:tavLst>
                                    </p:anim>
                                    <p:anim calcmode="lin" valueType="num">
                                      <p:cBhvr>
                                        <p:cTn id="36" dur="500" fill="hold"/>
                                        <p:tgtEl>
                                          <p:spTgt spid="95"/>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800"/>
                                  </p:stCondLst>
                                  <p:childTnLst>
                                    <p:set>
                                      <p:cBhvr>
                                        <p:cTn id="38" dur="1" fill="hold">
                                          <p:stCondLst>
                                            <p:cond delay="0"/>
                                          </p:stCondLst>
                                        </p:cTn>
                                        <p:tgtEl>
                                          <p:spTgt spid="89"/>
                                        </p:tgtEl>
                                        <p:attrNameLst>
                                          <p:attrName>style.visibility</p:attrName>
                                        </p:attrNameLst>
                                      </p:cBhvr>
                                      <p:to>
                                        <p:strVal val="visible"/>
                                      </p:to>
                                    </p:set>
                                    <p:anim calcmode="lin" valueType="num">
                                      <p:cBhvr>
                                        <p:cTn id="39" dur="500" fill="hold"/>
                                        <p:tgtEl>
                                          <p:spTgt spid="89"/>
                                        </p:tgtEl>
                                        <p:attrNameLst>
                                          <p:attrName>ppt_w</p:attrName>
                                        </p:attrNameLst>
                                      </p:cBhvr>
                                      <p:tavLst>
                                        <p:tav tm="0">
                                          <p:val>
                                            <p:strVal val="4/3*#ppt_w"/>
                                          </p:val>
                                        </p:tav>
                                        <p:tav tm="100000">
                                          <p:val>
                                            <p:strVal val="#ppt_w"/>
                                          </p:val>
                                        </p:tav>
                                      </p:tavLst>
                                    </p:anim>
                                    <p:anim calcmode="lin" valueType="num">
                                      <p:cBhvr>
                                        <p:cTn id="40" dur="500" fill="hold"/>
                                        <p:tgtEl>
                                          <p:spTgt spid="89"/>
                                        </p:tgtEl>
                                        <p:attrNameLst>
                                          <p:attrName>ppt_h</p:attrName>
                                        </p:attrNameLst>
                                      </p:cBhvr>
                                      <p:tavLst>
                                        <p:tav tm="0">
                                          <p:val>
                                            <p:strVal val="4/3*#ppt_h"/>
                                          </p:val>
                                        </p:tav>
                                        <p:tav tm="100000">
                                          <p:val>
                                            <p:strVal val="#ppt_h"/>
                                          </p:val>
                                        </p:tav>
                                      </p:tavLst>
                                    </p:anim>
                                  </p:childTnLst>
                                </p:cTn>
                              </p:par>
                              <p:par>
                                <p:cTn id="41" presetID="23" presetClass="entr" presetSubtype="288" fill="hold" grpId="0" nodeType="withEffect">
                                  <p:stCondLst>
                                    <p:cond delay="900"/>
                                  </p:stCondLst>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ppt_w</p:attrName>
                                        </p:attrNameLst>
                                      </p:cBhvr>
                                      <p:tavLst>
                                        <p:tav tm="0">
                                          <p:val>
                                            <p:strVal val="4/3*#ppt_w"/>
                                          </p:val>
                                        </p:tav>
                                        <p:tav tm="100000">
                                          <p:val>
                                            <p:strVal val="#ppt_w"/>
                                          </p:val>
                                        </p:tav>
                                      </p:tavLst>
                                    </p:anim>
                                    <p:anim calcmode="lin" valueType="num">
                                      <p:cBhvr>
                                        <p:cTn id="44" dur="500" fill="hold"/>
                                        <p:tgtEl>
                                          <p:spTgt spid="84"/>
                                        </p:tgtEl>
                                        <p:attrNameLst>
                                          <p:attrName>ppt_h</p:attrName>
                                        </p:attrNameLst>
                                      </p:cBhvr>
                                      <p:tavLst>
                                        <p:tav tm="0">
                                          <p:val>
                                            <p:strVal val="4/3*#ppt_h"/>
                                          </p:val>
                                        </p:tav>
                                        <p:tav tm="100000">
                                          <p:val>
                                            <p:strVal val="#ppt_h"/>
                                          </p:val>
                                        </p:tav>
                                      </p:tavLst>
                                    </p:anim>
                                  </p:childTnLst>
                                </p:cTn>
                              </p:par>
                              <p:par>
                                <p:cTn id="45" presetID="23" presetClass="entr" presetSubtype="288" fill="hold" grpId="0" nodeType="withEffect">
                                  <p:stCondLst>
                                    <p:cond delay="1000"/>
                                  </p:stCondLst>
                                  <p:childTnLst>
                                    <p:set>
                                      <p:cBhvr>
                                        <p:cTn id="46" dur="1" fill="hold">
                                          <p:stCondLst>
                                            <p:cond delay="0"/>
                                          </p:stCondLst>
                                        </p:cTn>
                                        <p:tgtEl>
                                          <p:spTgt spid="88"/>
                                        </p:tgtEl>
                                        <p:attrNameLst>
                                          <p:attrName>style.visibility</p:attrName>
                                        </p:attrNameLst>
                                      </p:cBhvr>
                                      <p:to>
                                        <p:strVal val="visible"/>
                                      </p:to>
                                    </p:set>
                                    <p:anim calcmode="lin" valueType="num">
                                      <p:cBhvr>
                                        <p:cTn id="47" dur="500" fill="hold"/>
                                        <p:tgtEl>
                                          <p:spTgt spid="88"/>
                                        </p:tgtEl>
                                        <p:attrNameLst>
                                          <p:attrName>ppt_w</p:attrName>
                                        </p:attrNameLst>
                                      </p:cBhvr>
                                      <p:tavLst>
                                        <p:tav tm="0">
                                          <p:val>
                                            <p:strVal val="4/3*#ppt_w"/>
                                          </p:val>
                                        </p:tav>
                                        <p:tav tm="100000">
                                          <p:val>
                                            <p:strVal val="#ppt_w"/>
                                          </p:val>
                                        </p:tav>
                                      </p:tavLst>
                                    </p:anim>
                                    <p:anim calcmode="lin" valueType="num">
                                      <p:cBhvr>
                                        <p:cTn id="48" dur="500" fill="hold"/>
                                        <p:tgtEl>
                                          <p:spTgt spid="88"/>
                                        </p:tgtEl>
                                        <p:attrNameLst>
                                          <p:attrName>ppt_h</p:attrName>
                                        </p:attrNameLst>
                                      </p:cBhvr>
                                      <p:tavLst>
                                        <p:tav tm="0">
                                          <p:val>
                                            <p:strVal val="4/3*#ppt_h"/>
                                          </p:val>
                                        </p:tav>
                                        <p:tav tm="100000">
                                          <p:val>
                                            <p:strVal val="#ppt_h"/>
                                          </p:val>
                                        </p:tav>
                                      </p:tavLst>
                                    </p:anim>
                                  </p:childTnLst>
                                </p:cTn>
                              </p:par>
                              <p:par>
                                <p:cTn id="49" presetID="23" presetClass="entr" presetSubtype="288" fill="hold" grpId="0" nodeType="withEffect">
                                  <p:stCondLst>
                                    <p:cond delay="1100"/>
                                  </p:stCondLst>
                                  <p:childTnLst>
                                    <p:set>
                                      <p:cBhvr>
                                        <p:cTn id="50" dur="1" fill="hold">
                                          <p:stCondLst>
                                            <p:cond delay="0"/>
                                          </p:stCondLst>
                                        </p:cTn>
                                        <p:tgtEl>
                                          <p:spTgt spid="93"/>
                                        </p:tgtEl>
                                        <p:attrNameLst>
                                          <p:attrName>style.visibility</p:attrName>
                                        </p:attrNameLst>
                                      </p:cBhvr>
                                      <p:to>
                                        <p:strVal val="visible"/>
                                      </p:to>
                                    </p:set>
                                    <p:anim calcmode="lin" valueType="num">
                                      <p:cBhvr>
                                        <p:cTn id="51" dur="500" fill="hold"/>
                                        <p:tgtEl>
                                          <p:spTgt spid="93"/>
                                        </p:tgtEl>
                                        <p:attrNameLst>
                                          <p:attrName>ppt_w</p:attrName>
                                        </p:attrNameLst>
                                      </p:cBhvr>
                                      <p:tavLst>
                                        <p:tav tm="0">
                                          <p:val>
                                            <p:strVal val="4/3*#ppt_w"/>
                                          </p:val>
                                        </p:tav>
                                        <p:tav tm="100000">
                                          <p:val>
                                            <p:strVal val="#ppt_w"/>
                                          </p:val>
                                        </p:tav>
                                      </p:tavLst>
                                    </p:anim>
                                    <p:anim calcmode="lin" valueType="num">
                                      <p:cBhvr>
                                        <p:cTn id="52" dur="500" fill="hold"/>
                                        <p:tgtEl>
                                          <p:spTgt spid="9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8" grpId="0" animBg="1"/>
      <p:bldP spid="89" grpId="0" animBg="1"/>
      <p:bldP spid="90" grpId="0" animBg="1"/>
      <p:bldP spid="92" grpId="0" animBg="1"/>
      <p:bldP spid="93" grpId="0" animBg="1"/>
      <p:bldP spid="95" grpId="0" animBg="1"/>
      <p:bldP spid="96" grpId="0" animBg="1"/>
      <p:bldP spid="97" grpId="0" animBg="1"/>
    </p:bldLst>
  </p:timing>
  <p:extLst mod="1">
    <p:ext uri="{DCECCB84-F9BA-43D5-87BE-67443E8EF086}">
      <p15:sldGuideLst xmlns:p15="http://schemas.microsoft.com/office/powerpoint/2012/main">
        <p15:guide id="4" orient="horz" pos="4320">
          <p15:clr>
            <a:srgbClr val="FBAE40"/>
          </p15:clr>
        </p15:guide>
        <p15:guide id="5" pos="768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sp>
        <p:nvSpPr>
          <p:cNvPr id="115" name="Picture Placeholder 114">
            <a:extLst>
              <a:ext uri="{FF2B5EF4-FFF2-40B4-BE49-F238E27FC236}">
                <a16:creationId xmlns:a16="http://schemas.microsoft.com/office/drawing/2014/main" id="{2939B95A-6CBF-409F-84B3-42C0839203D0}"/>
              </a:ext>
            </a:extLst>
          </p:cNvPr>
          <p:cNvSpPr>
            <a:spLocks noGrp="1"/>
          </p:cNvSpPr>
          <p:nvPr>
            <p:ph type="pic" sz="quarter" idx="39"/>
          </p:nvPr>
        </p:nvSpPr>
        <p:spPr>
          <a:xfrm>
            <a:off x="0" y="-1"/>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16" name="Picture Placeholder 115">
            <a:extLst>
              <a:ext uri="{FF2B5EF4-FFF2-40B4-BE49-F238E27FC236}">
                <a16:creationId xmlns:a16="http://schemas.microsoft.com/office/drawing/2014/main" id="{AB40BECF-EB5B-43F0-9FB0-D40B193417E1}"/>
              </a:ext>
            </a:extLst>
          </p:cNvPr>
          <p:cNvSpPr>
            <a:spLocks noGrp="1"/>
          </p:cNvSpPr>
          <p:nvPr>
            <p:ph type="pic" sz="quarter" idx="40"/>
          </p:nvPr>
        </p:nvSpPr>
        <p:spPr>
          <a:xfrm>
            <a:off x="4068497" y="-1"/>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18" name="Picture Placeholder 117">
            <a:extLst>
              <a:ext uri="{FF2B5EF4-FFF2-40B4-BE49-F238E27FC236}">
                <a16:creationId xmlns:a16="http://schemas.microsoft.com/office/drawing/2014/main" id="{53AB5C98-F720-42C1-B036-26353EA021E3}"/>
              </a:ext>
            </a:extLst>
          </p:cNvPr>
          <p:cNvSpPr>
            <a:spLocks noGrp="1"/>
          </p:cNvSpPr>
          <p:nvPr>
            <p:ph type="pic" sz="quarter" idx="42"/>
          </p:nvPr>
        </p:nvSpPr>
        <p:spPr>
          <a:xfrm>
            <a:off x="12205491" y="-1"/>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19" name="Picture Placeholder 118">
            <a:extLst>
              <a:ext uri="{FF2B5EF4-FFF2-40B4-BE49-F238E27FC236}">
                <a16:creationId xmlns:a16="http://schemas.microsoft.com/office/drawing/2014/main" id="{A7B7ADEA-629D-47FB-960D-A1F8AC8D6DA6}"/>
              </a:ext>
            </a:extLst>
          </p:cNvPr>
          <p:cNvSpPr>
            <a:spLocks noGrp="1"/>
          </p:cNvSpPr>
          <p:nvPr>
            <p:ph type="pic" sz="quarter" idx="43"/>
          </p:nvPr>
        </p:nvSpPr>
        <p:spPr>
          <a:xfrm>
            <a:off x="16273988" y="-1"/>
            <a:ext cx="4044688" cy="3409723"/>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0" name="Picture Placeholder 119">
            <a:extLst>
              <a:ext uri="{FF2B5EF4-FFF2-40B4-BE49-F238E27FC236}">
                <a16:creationId xmlns:a16="http://schemas.microsoft.com/office/drawing/2014/main" id="{4F9312AB-9B7D-4B09-959E-75FF662CDFFD}"/>
              </a:ext>
            </a:extLst>
          </p:cNvPr>
          <p:cNvSpPr>
            <a:spLocks noGrp="1"/>
          </p:cNvSpPr>
          <p:nvPr>
            <p:ph type="pic" sz="quarter" idx="44"/>
          </p:nvPr>
        </p:nvSpPr>
        <p:spPr>
          <a:xfrm>
            <a:off x="20342486" y="-1"/>
            <a:ext cx="4044690" cy="3409723"/>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2" name="Picture Placeholder 121">
            <a:extLst>
              <a:ext uri="{FF2B5EF4-FFF2-40B4-BE49-F238E27FC236}">
                <a16:creationId xmlns:a16="http://schemas.microsoft.com/office/drawing/2014/main" id="{C21CF143-7CE8-4EDB-8F5B-1EAA4F3EB3D9}"/>
              </a:ext>
            </a:extLst>
          </p:cNvPr>
          <p:cNvSpPr>
            <a:spLocks noGrp="1"/>
          </p:cNvSpPr>
          <p:nvPr>
            <p:ph type="pic" sz="quarter" idx="46"/>
          </p:nvPr>
        </p:nvSpPr>
        <p:spPr>
          <a:xfrm>
            <a:off x="4068497" y="3435425"/>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3" name="Picture Placeholder 122">
            <a:extLst>
              <a:ext uri="{FF2B5EF4-FFF2-40B4-BE49-F238E27FC236}">
                <a16:creationId xmlns:a16="http://schemas.microsoft.com/office/drawing/2014/main" id="{676C95BA-1B92-4AF1-A0AD-7D39D1802849}"/>
              </a:ext>
            </a:extLst>
          </p:cNvPr>
          <p:cNvSpPr>
            <a:spLocks noGrp="1"/>
          </p:cNvSpPr>
          <p:nvPr>
            <p:ph type="pic" sz="quarter" idx="47"/>
          </p:nvPr>
        </p:nvSpPr>
        <p:spPr>
          <a:xfrm>
            <a:off x="8136994" y="3435425"/>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4" name="Picture Placeholder 123">
            <a:extLst>
              <a:ext uri="{FF2B5EF4-FFF2-40B4-BE49-F238E27FC236}">
                <a16:creationId xmlns:a16="http://schemas.microsoft.com/office/drawing/2014/main" id="{09B06827-9EF7-4EC9-88E0-7E5D47719289}"/>
              </a:ext>
            </a:extLst>
          </p:cNvPr>
          <p:cNvSpPr>
            <a:spLocks noGrp="1"/>
          </p:cNvSpPr>
          <p:nvPr>
            <p:ph type="pic" sz="quarter" idx="48"/>
          </p:nvPr>
        </p:nvSpPr>
        <p:spPr>
          <a:xfrm>
            <a:off x="12205491" y="3435425"/>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6" name="Picture Placeholder 125">
            <a:extLst>
              <a:ext uri="{FF2B5EF4-FFF2-40B4-BE49-F238E27FC236}">
                <a16:creationId xmlns:a16="http://schemas.microsoft.com/office/drawing/2014/main" id="{24D86F31-D54B-49AB-BB38-E9ACE3B86956}"/>
              </a:ext>
            </a:extLst>
          </p:cNvPr>
          <p:cNvSpPr>
            <a:spLocks noGrp="1"/>
          </p:cNvSpPr>
          <p:nvPr>
            <p:ph type="pic" sz="quarter" idx="50"/>
          </p:nvPr>
        </p:nvSpPr>
        <p:spPr>
          <a:xfrm>
            <a:off x="20342486" y="3435425"/>
            <a:ext cx="4044690" cy="3409723"/>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7" name="Picture Placeholder 126">
            <a:extLst>
              <a:ext uri="{FF2B5EF4-FFF2-40B4-BE49-F238E27FC236}">
                <a16:creationId xmlns:a16="http://schemas.microsoft.com/office/drawing/2014/main" id="{49C7DD07-2040-4ADB-A7E0-F22A03458583}"/>
              </a:ext>
            </a:extLst>
          </p:cNvPr>
          <p:cNvSpPr>
            <a:spLocks noGrp="1"/>
          </p:cNvSpPr>
          <p:nvPr>
            <p:ph type="pic" sz="quarter" idx="51"/>
          </p:nvPr>
        </p:nvSpPr>
        <p:spPr>
          <a:xfrm>
            <a:off x="0" y="6870851"/>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8" name="Picture Placeholder 127">
            <a:extLst>
              <a:ext uri="{FF2B5EF4-FFF2-40B4-BE49-F238E27FC236}">
                <a16:creationId xmlns:a16="http://schemas.microsoft.com/office/drawing/2014/main" id="{0A16FB21-FEDC-4115-B682-77804B1F1599}"/>
              </a:ext>
            </a:extLst>
          </p:cNvPr>
          <p:cNvSpPr>
            <a:spLocks noGrp="1"/>
          </p:cNvSpPr>
          <p:nvPr>
            <p:ph type="pic" sz="quarter" idx="52"/>
          </p:nvPr>
        </p:nvSpPr>
        <p:spPr>
          <a:xfrm>
            <a:off x="4068497" y="6870851"/>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0" name="Picture Placeholder 129">
            <a:extLst>
              <a:ext uri="{FF2B5EF4-FFF2-40B4-BE49-F238E27FC236}">
                <a16:creationId xmlns:a16="http://schemas.microsoft.com/office/drawing/2014/main" id="{09FBAFEB-6675-4992-9F59-3CDEEB06C1E2}"/>
              </a:ext>
            </a:extLst>
          </p:cNvPr>
          <p:cNvSpPr>
            <a:spLocks noGrp="1"/>
          </p:cNvSpPr>
          <p:nvPr>
            <p:ph type="pic" sz="quarter" idx="54"/>
          </p:nvPr>
        </p:nvSpPr>
        <p:spPr>
          <a:xfrm>
            <a:off x="12205491" y="6870851"/>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1" name="Picture Placeholder 130">
            <a:extLst>
              <a:ext uri="{FF2B5EF4-FFF2-40B4-BE49-F238E27FC236}">
                <a16:creationId xmlns:a16="http://schemas.microsoft.com/office/drawing/2014/main" id="{73DE433A-65DB-4D80-BEBA-C0E98C0B13CD}"/>
              </a:ext>
            </a:extLst>
          </p:cNvPr>
          <p:cNvSpPr>
            <a:spLocks noGrp="1"/>
          </p:cNvSpPr>
          <p:nvPr>
            <p:ph type="pic" sz="quarter" idx="55"/>
          </p:nvPr>
        </p:nvSpPr>
        <p:spPr>
          <a:xfrm>
            <a:off x="16273988" y="6870851"/>
            <a:ext cx="4044688" cy="3409723"/>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3" name="Picture Placeholder 132">
            <a:extLst>
              <a:ext uri="{FF2B5EF4-FFF2-40B4-BE49-F238E27FC236}">
                <a16:creationId xmlns:a16="http://schemas.microsoft.com/office/drawing/2014/main" id="{1C48A930-F2CC-46AD-B2D2-40758BAF99DC}"/>
              </a:ext>
            </a:extLst>
          </p:cNvPr>
          <p:cNvSpPr>
            <a:spLocks noGrp="1"/>
          </p:cNvSpPr>
          <p:nvPr>
            <p:ph type="pic" sz="quarter" idx="57"/>
          </p:nvPr>
        </p:nvSpPr>
        <p:spPr>
          <a:xfrm>
            <a:off x="0" y="10306277"/>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5" name="Picture Placeholder 134">
            <a:extLst>
              <a:ext uri="{FF2B5EF4-FFF2-40B4-BE49-F238E27FC236}">
                <a16:creationId xmlns:a16="http://schemas.microsoft.com/office/drawing/2014/main" id="{FF796C8D-5331-4731-A404-B7B2D5A9E529}"/>
              </a:ext>
            </a:extLst>
          </p:cNvPr>
          <p:cNvSpPr>
            <a:spLocks noGrp="1"/>
          </p:cNvSpPr>
          <p:nvPr>
            <p:ph type="pic" sz="quarter" idx="59"/>
          </p:nvPr>
        </p:nvSpPr>
        <p:spPr>
          <a:xfrm>
            <a:off x="8136994" y="10306277"/>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6" name="Picture Placeholder 135">
            <a:extLst>
              <a:ext uri="{FF2B5EF4-FFF2-40B4-BE49-F238E27FC236}">
                <a16:creationId xmlns:a16="http://schemas.microsoft.com/office/drawing/2014/main" id="{7F0BA582-E839-40B1-9A4B-DFE0D1A9D75F}"/>
              </a:ext>
            </a:extLst>
          </p:cNvPr>
          <p:cNvSpPr>
            <a:spLocks noGrp="1"/>
          </p:cNvSpPr>
          <p:nvPr>
            <p:ph type="pic" sz="quarter" idx="60"/>
          </p:nvPr>
        </p:nvSpPr>
        <p:spPr>
          <a:xfrm>
            <a:off x="12205491" y="10306277"/>
            <a:ext cx="4044689" cy="340972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9" name="Picture Placeholder 138">
            <a:extLst>
              <a:ext uri="{FF2B5EF4-FFF2-40B4-BE49-F238E27FC236}">
                <a16:creationId xmlns:a16="http://schemas.microsoft.com/office/drawing/2014/main" id="{9376C177-5763-401A-9E03-56709766AA9F}"/>
              </a:ext>
            </a:extLst>
          </p:cNvPr>
          <p:cNvSpPr>
            <a:spLocks noGrp="1"/>
          </p:cNvSpPr>
          <p:nvPr>
            <p:ph type="pic" sz="quarter" idx="62"/>
          </p:nvPr>
        </p:nvSpPr>
        <p:spPr>
          <a:xfrm>
            <a:off x="20342486" y="10306277"/>
            <a:ext cx="4044690" cy="3409723"/>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41790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strVal val="4/3*#ppt_w"/>
                                          </p:val>
                                        </p:tav>
                                        <p:tav tm="100000">
                                          <p:val>
                                            <p:strVal val="#ppt_w"/>
                                          </p:val>
                                        </p:tav>
                                      </p:tavLst>
                                    </p:anim>
                                    <p:anim calcmode="lin" valueType="num">
                                      <p:cBhvr>
                                        <p:cTn id="8" dur="500" fill="hold"/>
                                        <p:tgtEl>
                                          <p:spTgt spid="13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124"/>
                                        </p:tgtEl>
                                        <p:attrNameLst>
                                          <p:attrName>style.visibility</p:attrName>
                                        </p:attrNameLst>
                                      </p:cBhvr>
                                      <p:to>
                                        <p:strVal val="visible"/>
                                      </p:to>
                                    </p:set>
                                    <p:anim calcmode="lin" valueType="num">
                                      <p:cBhvr>
                                        <p:cTn id="11" dur="500" fill="hold"/>
                                        <p:tgtEl>
                                          <p:spTgt spid="124"/>
                                        </p:tgtEl>
                                        <p:attrNameLst>
                                          <p:attrName>ppt_w</p:attrName>
                                        </p:attrNameLst>
                                      </p:cBhvr>
                                      <p:tavLst>
                                        <p:tav tm="0">
                                          <p:val>
                                            <p:strVal val="4/3*#ppt_w"/>
                                          </p:val>
                                        </p:tav>
                                        <p:tav tm="100000">
                                          <p:val>
                                            <p:strVal val="#ppt_w"/>
                                          </p:val>
                                        </p:tav>
                                      </p:tavLst>
                                    </p:anim>
                                    <p:anim calcmode="lin" valueType="num">
                                      <p:cBhvr>
                                        <p:cTn id="12" dur="500" fill="hold"/>
                                        <p:tgtEl>
                                          <p:spTgt spid="124"/>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123"/>
                                        </p:tgtEl>
                                        <p:attrNameLst>
                                          <p:attrName>style.visibility</p:attrName>
                                        </p:attrNameLst>
                                      </p:cBhvr>
                                      <p:to>
                                        <p:strVal val="visible"/>
                                      </p:to>
                                    </p:set>
                                    <p:anim calcmode="lin" valueType="num">
                                      <p:cBhvr>
                                        <p:cTn id="15" dur="500" fill="hold"/>
                                        <p:tgtEl>
                                          <p:spTgt spid="123"/>
                                        </p:tgtEl>
                                        <p:attrNameLst>
                                          <p:attrName>ppt_w</p:attrName>
                                        </p:attrNameLst>
                                      </p:cBhvr>
                                      <p:tavLst>
                                        <p:tav tm="0">
                                          <p:val>
                                            <p:strVal val="4/3*#ppt_w"/>
                                          </p:val>
                                        </p:tav>
                                        <p:tav tm="100000">
                                          <p:val>
                                            <p:strVal val="#ppt_w"/>
                                          </p:val>
                                        </p:tav>
                                      </p:tavLst>
                                    </p:anim>
                                    <p:anim calcmode="lin" valueType="num">
                                      <p:cBhvr>
                                        <p:cTn id="16" dur="500" fill="hold"/>
                                        <p:tgtEl>
                                          <p:spTgt spid="123"/>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300"/>
                                  </p:stCondLst>
                                  <p:childTnLst>
                                    <p:set>
                                      <p:cBhvr>
                                        <p:cTn id="18" dur="1" fill="hold">
                                          <p:stCondLst>
                                            <p:cond delay="0"/>
                                          </p:stCondLst>
                                        </p:cTn>
                                        <p:tgtEl>
                                          <p:spTgt spid="122"/>
                                        </p:tgtEl>
                                        <p:attrNameLst>
                                          <p:attrName>style.visibility</p:attrName>
                                        </p:attrNameLst>
                                      </p:cBhvr>
                                      <p:to>
                                        <p:strVal val="visible"/>
                                      </p:to>
                                    </p:set>
                                    <p:anim calcmode="lin" valueType="num">
                                      <p:cBhvr>
                                        <p:cTn id="19" dur="500" fill="hold"/>
                                        <p:tgtEl>
                                          <p:spTgt spid="122"/>
                                        </p:tgtEl>
                                        <p:attrNameLst>
                                          <p:attrName>ppt_w</p:attrName>
                                        </p:attrNameLst>
                                      </p:cBhvr>
                                      <p:tavLst>
                                        <p:tav tm="0">
                                          <p:val>
                                            <p:strVal val="4/3*#ppt_w"/>
                                          </p:val>
                                        </p:tav>
                                        <p:tav tm="100000">
                                          <p:val>
                                            <p:strVal val="#ppt_w"/>
                                          </p:val>
                                        </p:tav>
                                      </p:tavLst>
                                    </p:anim>
                                    <p:anim calcmode="lin" valueType="num">
                                      <p:cBhvr>
                                        <p:cTn id="20" dur="500" fill="hold"/>
                                        <p:tgtEl>
                                          <p:spTgt spid="122"/>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400"/>
                                  </p:stCondLst>
                                  <p:childTnLst>
                                    <p:set>
                                      <p:cBhvr>
                                        <p:cTn id="22" dur="1" fill="hold">
                                          <p:stCondLst>
                                            <p:cond delay="0"/>
                                          </p:stCondLst>
                                        </p:cTn>
                                        <p:tgtEl>
                                          <p:spTgt spid="128"/>
                                        </p:tgtEl>
                                        <p:attrNameLst>
                                          <p:attrName>style.visibility</p:attrName>
                                        </p:attrNameLst>
                                      </p:cBhvr>
                                      <p:to>
                                        <p:strVal val="visible"/>
                                      </p:to>
                                    </p:set>
                                    <p:anim calcmode="lin" valueType="num">
                                      <p:cBhvr>
                                        <p:cTn id="23" dur="500" fill="hold"/>
                                        <p:tgtEl>
                                          <p:spTgt spid="128"/>
                                        </p:tgtEl>
                                        <p:attrNameLst>
                                          <p:attrName>ppt_w</p:attrName>
                                        </p:attrNameLst>
                                      </p:cBhvr>
                                      <p:tavLst>
                                        <p:tav tm="0">
                                          <p:val>
                                            <p:strVal val="4/3*#ppt_w"/>
                                          </p:val>
                                        </p:tav>
                                        <p:tav tm="100000">
                                          <p:val>
                                            <p:strVal val="#ppt_w"/>
                                          </p:val>
                                        </p:tav>
                                      </p:tavLst>
                                    </p:anim>
                                    <p:anim calcmode="lin" valueType="num">
                                      <p:cBhvr>
                                        <p:cTn id="24" dur="500" fill="hold"/>
                                        <p:tgtEl>
                                          <p:spTgt spid="128"/>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500"/>
                                  </p:stCondLst>
                                  <p:childTnLst>
                                    <p:set>
                                      <p:cBhvr>
                                        <p:cTn id="26" dur="1" fill="hold">
                                          <p:stCondLst>
                                            <p:cond delay="0"/>
                                          </p:stCondLst>
                                        </p:cTn>
                                        <p:tgtEl>
                                          <p:spTgt spid="135"/>
                                        </p:tgtEl>
                                        <p:attrNameLst>
                                          <p:attrName>style.visibility</p:attrName>
                                        </p:attrNameLst>
                                      </p:cBhvr>
                                      <p:to>
                                        <p:strVal val="visible"/>
                                      </p:to>
                                    </p:set>
                                    <p:anim calcmode="lin" valueType="num">
                                      <p:cBhvr>
                                        <p:cTn id="27" dur="500" fill="hold"/>
                                        <p:tgtEl>
                                          <p:spTgt spid="135"/>
                                        </p:tgtEl>
                                        <p:attrNameLst>
                                          <p:attrName>ppt_w</p:attrName>
                                        </p:attrNameLst>
                                      </p:cBhvr>
                                      <p:tavLst>
                                        <p:tav tm="0">
                                          <p:val>
                                            <p:strVal val="4/3*#ppt_w"/>
                                          </p:val>
                                        </p:tav>
                                        <p:tav tm="100000">
                                          <p:val>
                                            <p:strVal val="#ppt_w"/>
                                          </p:val>
                                        </p:tav>
                                      </p:tavLst>
                                    </p:anim>
                                    <p:anim calcmode="lin" valueType="num">
                                      <p:cBhvr>
                                        <p:cTn id="28" dur="500" fill="hold"/>
                                        <p:tgtEl>
                                          <p:spTgt spid="135"/>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600"/>
                                  </p:stCondLst>
                                  <p:childTnLst>
                                    <p:set>
                                      <p:cBhvr>
                                        <p:cTn id="30" dur="1" fill="hold">
                                          <p:stCondLst>
                                            <p:cond delay="0"/>
                                          </p:stCondLst>
                                        </p:cTn>
                                        <p:tgtEl>
                                          <p:spTgt spid="136"/>
                                        </p:tgtEl>
                                        <p:attrNameLst>
                                          <p:attrName>style.visibility</p:attrName>
                                        </p:attrNameLst>
                                      </p:cBhvr>
                                      <p:to>
                                        <p:strVal val="visible"/>
                                      </p:to>
                                    </p:set>
                                    <p:anim calcmode="lin" valueType="num">
                                      <p:cBhvr>
                                        <p:cTn id="31" dur="500" fill="hold"/>
                                        <p:tgtEl>
                                          <p:spTgt spid="136"/>
                                        </p:tgtEl>
                                        <p:attrNameLst>
                                          <p:attrName>ppt_w</p:attrName>
                                        </p:attrNameLst>
                                      </p:cBhvr>
                                      <p:tavLst>
                                        <p:tav tm="0">
                                          <p:val>
                                            <p:strVal val="4/3*#ppt_w"/>
                                          </p:val>
                                        </p:tav>
                                        <p:tav tm="100000">
                                          <p:val>
                                            <p:strVal val="#ppt_w"/>
                                          </p:val>
                                        </p:tav>
                                      </p:tavLst>
                                    </p:anim>
                                    <p:anim calcmode="lin" valueType="num">
                                      <p:cBhvr>
                                        <p:cTn id="32" dur="500" fill="hold"/>
                                        <p:tgtEl>
                                          <p:spTgt spid="136"/>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700"/>
                                  </p:stCondLst>
                                  <p:childTnLst>
                                    <p:set>
                                      <p:cBhvr>
                                        <p:cTn id="34" dur="1" fill="hold">
                                          <p:stCondLst>
                                            <p:cond delay="0"/>
                                          </p:stCondLst>
                                        </p:cTn>
                                        <p:tgtEl>
                                          <p:spTgt spid="131"/>
                                        </p:tgtEl>
                                        <p:attrNameLst>
                                          <p:attrName>style.visibility</p:attrName>
                                        </p:attrNameLst>
                                      </p:cBhvr>
                                      <p:to>
                                        <p:strVal val="visible"/>
                                      </p:to>
                                    </p:set>
                                    <p:anim calcmode="lin" valueType="num">
                                      <p:cBhvr>
                                        <p:cTn id="35" dur="500" fill="hold"/>
                                        <p:tgtEl>
                                          <p:spTgt spid="131"/>
                                        </p:tgtEl>
                                        <p:attrNameLst>
                                          <p:attrName>ppt_w</p:attrName>
                                        </p:attrNameLst>
                                      </p:cBhvr>
                                      <p:tavLst>
                                        <p:tav tm="0">
                                          <p:val>
                                            <p:strVal val="4/3*#ppt_w"/>
                                          </p:val>
                                        </p:tav>
                                        <p:tav tm="100000">
                                          <p:val>
                                            <p:strVal val="#ppt_w"/>
                                          </p:val>
                                        </p:tav>
                                      </p:tavLst>
                                    </p:anim>
                                    <p:anim calcmode="lin" valueType="num">
                                      <p:cBhvr>
                                        <p:cTn id="36" dur="500" fill="hold"/>
                                        <p:tgtEl>
                                          <p:spTgt spid="131"/>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800"/>
                                  </p:stCondLst>
                                  <p:childTnLst>
                                    <p:set>
                                      <p:cBhvr>
                                        <p:cTn id="38" dur="1" fill="hold">
                                          <p:stCondLst>
                                            <p:cond delay="0"/>
                                          </p:stCondLst>
                                        </p:cTn>
                                        <p:tgtEl>
                                          <p:spTgt spid="118"/>
                                        </p:tgtEl>
                                        <p:attrNameLst>
                                          <p:attrName>style.visibility</p:attrName>
                                        </p:attrNameLst>
                                      </p:cBhvr>
                                      <p:to>
                                        <p:strVal val="visible"/>
                                      </p:to>
                                    </p:set>
                                    <p:anim calcmode="lin" valueType="num">
                                      <p:cBhvr>
                                        <p:cTn id="39" dur="500" fill="hold"/>
                                        <p:tgtEl>
                                          <p:spTgt spid="118"/>
                                        </p:tgtEl>
                                        <p:attrNameLst>
                                          <p:attrName>ppt_w</p:attrName>
                                        </p:attrNameLst>
                                      </p:cBhvr>
                                      <p:tavLst>
                                        <p:tav tm="0">
                                          <p:val>
                                            <p:strVal val="4/3*#ppt_w"/>
                                          </p:val>
                                        </p:tav>
                                        <p:tav tm="100000">
                                          <p:val>
                                            <p:strVal val="#ppt_w"/>
                                          </p:val>
                                        </p:tav>
                                      </p:tavLst>
                                    </p:anim>
                                    <p:anim calcmode="lin" valueType="num">
                                      <p:cBhvr>
                                        <p:cTn id="40" dur="500" fill="hold"/>
                                        <p:tgtEl>
                                          <p:spTgt spid="118"/>
                                        </p:tgtEl>
                                        <p:attrNameLst>
                                          <p:attrName>ppt_h</p:attrName>
                                        </p:attrNameLst>
                                      </p:cBhvr>
                                      <p:tavLst>
                                        <p:tav tm="0">
                                          <p:val>
                                            <p:strVal val="4/3*#ppt_h"/>
                                          </p:val>
                                        </p:tav>
                                        <p:tav tm="100000">
                                          <p:val>
                                            <p:strVal val="#ppt_h"/>
                                          </p:val>
                                        </p:tav>
                                      </p:tavLst>
                                    </p:anim>
                                  </p:childTnLst>
                                </p:cTn>
                              </p:par>
                              <p:par>
                                <p:cTn id="41" presetID="23" presetClass="entr" presetSubtype="288" fill="hold" grpId="0" nodeType="withEffect">
                                  <p:stCondLst>
                                    <p:cond delay="900"/>
                                  </p:stCondLst>
                                  <p:childTnLst>
                                    <p:set>
                                      <p:cBhvr>
                                        <p:cTn id="42" dur="1" fill="hold">
                                          <p:stCondLst>
                                            <p:cond delay="0"/>
                                          </p:stCondLst>
                                        </p:cTn>
                                        <p:tgtEl>
                                          <p:spTgt spid="116"/>
                                        </p:tgtEl>
                                        <p:attrNameLst>
                                          <p:attrName>style.visibility</p:attrName>
                                        </p:attrNameLst>
                                      </p:cBhvr>
                                      <p:to>
                                        <p:strVal val="visible"/>
                                      </p:to>
                                    </p:set>
                                    <p:anim calcmode="lin" valueType="num">
                                      <p:cBhvr>
                                        <p:cTn id="43" dur="500" fill="hold"/>
                                        <p:tgtEl>
                                          <p:spTgt spid="116"/>
                                        </p:tgtEl>
                                        <p:attrNameLst>
                                          <p:attrName>ppt_w</p:attrName>
                                        </p:attrNameLst>
                                      </p:cBhvr>
                                      <p:tavLst>
                                        <p:tav tm="0">
                                          <p:val>
                                            <p:strVal val="4/3*#ppt_w"/>
                                          </p:val>
                                        </p:tav>
                                        <p:tav tm="100000">
                                          <p:val>
                                            <p:strVal val="#ppt_w"/>
                                          </p:val>
                                        </p:tav>
                                      </p:tavLst>
                                    </p:anim>
                                    <p:anim calcmode="lin" valueType="num">
                                      <p:cBhvr>
                                        <p:cTn id="44" dur="500" fill="hold"/>
                                        <p:tgtEl>
                                          <p:spTgt spid="116"/>
                                        </p:tgtEl>
                                        <p:attrNameLst>
                                          <p:attrName>ppt_h</p:attrName>
                                        </p:attrNameLst>
                                      </p:cBhvr>
                                      <p:tavLst>
                                        <p:tav tm="0">
                                          <p:val>
                                            <p:strVal val="4/3*#ppt_h"/>
                                          </p:val>
                                        </p:tav>
                                        <p:tav tm="100000">
                                          <p:val>
                                            <p:strVal val="#ppt_h"/>
                                          </p:val>
                                        </p:tav>
                                      </p:tavLst>
                                    </p:anim>
                                  </p:childTnLst>
                                </p:cTn>
                              </p:par>
                              <p:par>
                                <p:cTn id="45" presetID="23" presetClass="entr" presetSubtype="288" fill="hold" grpId="0" nodeType="withEffect">
                                  <p:stCondLst>
                                    <p:cond delay="1000"/>
                                  </p:stCondLst>
                                  <p:childTnLst>
                                    <p:set>
                                      <p:cBhvr>
                                        <p:cTn id="46" dur="1" fill="hold">
                                          <p:stCondLst>
                                            <p:cond delay="0"/>
                                          </p:stCondLst>
                                        </p:cTn>
                                        <p:tgtEl>
                                          <p:spTgt spid="115"/>
                                        </p:tgtEl>
                                        <p:attrNameLst>
                                          <p:attrName>style.visibility</p:attrName>
                                        </p:attrNameLst>
                                      </p:cBhvr>
                                      <p:to>
                                        <p:strVal val="visible"/>
                                      </p:to>
                                    </p:set>
                                    <p:anim calcmode="lin" valueType="num">
                                      <p:cBhvr>
                                        <p:cTn id="47" dur="500" fill="hold"/>
                                        <p:tgtEl>
                                          <p:spTgt spid="115"/>
                                        </p:tgtEl>
                                        <p:attrNameLst>
                                          <p:attrName>ppt_w</p:attrName>
                                        </p:attrNameLst>
                                      </p:cBhvr>
                                      <p:tavLst>
                                        <p:tav tm="0">
                                          <p:val>
                                            <p:strVal val="4/3*#ppt_w"/>
                                          </p:val>
                                        </p:tav>
                                        <p:tav tm="100000">
                                          <p:val>
                                            <p:strVal val="#ppt_w"/>
                                          </p:val>
                                        </p:tav>
                                      </p:tavLst>
                                    </p:anim>
                                    <p:anim calcmode="lin" valueType="num">
                                      <p:cBhvr>
                                        <p:cTn id="48" dur="500" fill="hold"/>
                                        <p:tgtEl>
                                          <p:spTgt spid="115"/>
                                        </p:tgtEl>
                                        <p:attrNameLst>
                                          <p:attrName>ppt_h</p:attrName>
                                        </p:attrNameLst>
                                      </p:cBhvr>
                                      <p:tavLst>
                                        <p:tav tm="0">
                                          <p:val>
                                            <p:strVal val="4/3*#ppt_h"/>
                                          </p:val>
                                        </p:tav>
                                        <p:tav tm="100000">
                                          <p:val>
                                            <p:strVal val="#ppt_h"/>
                                          </p:val>
                                        </p:tav>
                                      </p:tavLst>
                                    </p:anim>
                                  </p:childTnLst>
                                </p:cTn>
                              </p:par>
                              <p:par>
                                <p:cTn id="49" presetID="23" presetClass="entr" presetSubtype="288" fill="hold" grpId="0" nodeType="withEffect">
                                  <p:stCondLst>
                                    <p:cond delay="1100"/>
                                  </p:stCondLst>
                                  <p:childTnLst>
                                    <p:set>
                                      <p:cBhvr>
                                        <p:cTn id="50" dur="1" fill="hold">
                                          <p:stCondLst>
                                            <p:cond delay="0"/>
                                          </p:stCondLst>
                                        </p:cTn>
                                        <p:tgtEl>
                                          <p:spTgt spid="127"/>
                                        </p:tgtEl>
                                        <p:attrNameLst>
                                          <p:attrName>style.visibility</p:attrName>
                                        </p:attrNameLst>
                                      </p:cBhvr>
                                      <p:to>
                                        <p:strVal val="visible"/>
                                      </p:to>
                                    </p:set>
                                    <p:anim calcmode="lin" valueType="num">
                                      <p:cBhvr>
                                        <p:cTn id="51" dur="500" fill="hold"/>
                                        <p:tgtEl>
                                          <p:spTgt spid="127"/>
                                        </p:tgtEl>
                                        <p:attrNameLst>
                                          <p:attrName>ppt_w</p:attrName>
                                        </p:attrNameLst>
                                      </p:cBhvr>
                                      <p:tavLst>
                                        <p:tav tm="0">
                                          <p:val>
                                            <p:strVal val="4/3*#ppt_w"/>
                                          </p:val>
                                        </p:tav>
                                        <p:tav tm="100000">
                                          <p:val>
                                            <p:strVal val="#ppt_w"/>
                                          </p:val>
                                        </p:tav>
                                      </p:tavLst>
                                    </p:anim>
                                    <p:anim calcmode="lin" valueType="num">
                                      <p:cBhvr>
                                        <p:cTn id="52" dur="500" fill="hold"/>
                                        <p:tgtEl>
                                          <p:spTgt spid="127"/>
                                        </p:tgtEl>
                                        <p:attrNameLst>
                                          <p:attrName>ppt_h</p:attrName>
                                        </p:attrNameLst>
                                      </p:cBhvr>
                                      <p:tavLst>
                                        <p:tav tm="0">
                                          <p:val>
                                            <p:strVal val="4/3*#ppt_h"/>
                                          </p:val>
                                        </p:tav>
                                        <p:tav tm="100000">
                                          <p:val>
                                            <p:strVal val="#ppt_h"/>
                                          </p:val>
                                        </p:tav>
                                      </p:tavLst>
                                    </p:anim>
                                  </p:childTnLst>
                                </p:cTn>
                              </p:par>
                              <p:par>
                                <p:cTn id="53" presetID="23" presetClass="entr" presetSubtype="288" fill="hold" grpId="0" nodeType="withEffect">
                                  <p:stCondLst>
                                    <p:cond delay="1200"/>
                                  </p:stCondLst>
                                  <p:childTnLst>
                                    <p:set>
                                      <p:cBhvr>
                                        <p:cTn id="54" dur="1" fill="hold">
                                          <p:stCondLst>
                                            <p:cond delay="0"/>
                                          </p:stCondLst>
                                        </p:cTn>
                                        <p:tgtEl>
                                          <p:spTgt spid="133"/>
                                        </p:tgtEl>
                                        <p:attrNameLst>
                                          <p:attrName>style.visibility</p:attrName>
                                        </p:attrNameLst>
                                      </p:cBhvr>
                                      <p:to>
                                        <p:strVal val="visible"/>
                                      </p:to>
                                    </p:set>
                                    <p:anim calcmode="lin" valueType="num">
                                      <p:cBhvr>
                                        <p:cTn id="55" dur="500" fill="hold"/>
                                        <p:tgtEl>
                                          <p:spTgt spid="133"/>
                                        </p:tgtEl>
                                        <p:attrNameLst>
                                          <p:attrName>ppt_w</p:attrName>
                                        </p:attrNameLst>
                                      </p:cBhvr>
                                      <p:tavLst>
                                        <p:tav tm="0">
                                          <p:val>
                                            <p:strVal val="4/3*#ppt_w"/>
                                          </p:val>
                                        </p:tav>
                                        <p:tav tm="100000">
                                          <p:val>
                                            <p:strVal val="#ppt_w"/>
                                          </p:val>
                                        </p:tav>
                                      </p:tavLst>
                                    </p:anim>
                                    <p:anim calcmode="lin" valueType="num">
                                      <p:cBhvr>
                                        <p:cTn id="56" dur="500" fill="hold"/>
                                        <p:tgtEl>
                                          <p:spTgt spid="133"/>
                                        </p:tgtEl>
                                        <p:attrNameLst>
                                          <p:attrName>ppt_h</p:attrName>
                                        </p:attrNameLst>
                                      </p:cBhvr>
                                      <p:tavLst>
                                        <p:tav tm="0">
                                          <p:val>
                                            <p:strVal val="4/3*#ppt_h"/>
                                          </p:val>
                                        </p:tav>
                                        <p:tav tm="100000">
                                          <p:val>
                                            <p:strVal val="#ppt_h"/>
                                          </p:val>
                                        </p:tav>
                                      </p:tavLst>
                                    </p:anim>
                                  </p:childTnLst>
                                </p:cTn>
                              </p:par>
                              <p:par>
                                <p:cTn id="57" presetID="23" presetClass="entr" presetSubtype="288" fill="hold" grpId="0" nodeType="withEffect">
                                  <p:stCondLst>
                                    <p:cond delay="1300"/>
                                  </p:stCondLst>
                                  <p:childTnLst>
                                    <p:set>
                                      <p:cBhvr>
                                        <p:cTn id="58" dur="1" fill="hold">
                                          <p:stCondLst>
                                            <p:cond delay="0"/>
                                          </p:stCondLst>
                                        </p:cTn>
                                        <p:tgtEl>
                                          <p:spTgt spid="139"/>
                                        </p:tgtEl>
                                        <p:attrNameLst>
                                          <p:attrName>style.visibility</p:attrName>
                                        </p:attrNameLst>
                                      </p:cBhvr>
                                      <p:to>
                                        <p:strVal val="visible"/>
                                      </p:to>
                                    </p:set>
                                    <p:anim calcmode="lin" valueType="num">
                                      <p:cBhvr>
                                        <p:cTn id="59" dur="500" fill="hold"/>
                                        <p:tgtEl>
                                          <p:spTgt spid="139"/>
                                        </p:tgtEl>
                                        <p:attrNameLst>
                                          <p:attrName>ppt_w</p:attrName>
                                        </p:attrNameLst>
                                      </p:cBhvr>
                                      <p:tavLst>
                                        <p:tav tm="0">
                                          <p:val>
                                            <p:strVal val="4/3*#ppt_w"/>
                                          </p:val>
                                        </p:tav>
                                        <p:tav tm="100000">
                                          <p:val>
                                            <p:strVal val="#ppt_w"/>
                                          </p:val>
                                        </p:tav>
                                      </p:tavLst>
                                    </p:anim>
                                    <p:anim calcmode="lin" valueType="num">
                                      <p:cBhvr>
                                        <p:cTn id="60" dur="500" fill="hold"/>
                                        <p:tgtEl>
                                          <p:spTgt spid="139"/>
                                        </p:tgtEl>
                                        <p:attrNameLst>
                                          <p:attrName>ppt_h</p:attrName>
                                        </p:attrNameLst>
                                      </p:cBhvr>
                                      <p:tavLst>
                                        <p:tav tm="0">
                                          <p:val>
                                            <p:strVal val="4/3*#ppt_h"/>
                                          </p:val>
                                        </p:tav>
                                        <p:tav tm="100000">
                                          <p:val>
                                            <p:strVal val="#ppt_h"/>
                                          </p:val>
                                        </p:tav>
                                      </p:tavLst>
                                    </p:anim>
                                  </p:childTnLst>
                                </p:cTn>
                              </p:par>
                              <p:par>
                                <p:cTn id="61" presetID="23" presetClass="entr" presetSubtype="288" fill="hold" grpId="0" nodeType="withEffect">
                                  <p:stCondLst>
                                    <p:cond delay="1400"/>
                                  </p:stCondLst>
                                  <p:childTnLst>
                                    <p:set>
                                      <p:cBhvr>
                                        <p:cTn id="62" dur="1" fill="hold">
                                          <p:stCondLst>
                                            <p:cond delay="0"/>
                                          </p:stCondLst>
                                        </p:cTn>
                                        <p:tgtEl>
                                          <p:spTgt spid="126"/>
                                        </p:tgtEl>
                                        <p:attrNameLst>
                                          <p:attrName>style.visibility</p:attrName>
                                        </p:attrNameLst>
                                      </p:cBhvr>
                                      <p:to>
                                        <p:strVal val="visible"/>
                                      </p:to>
                                    </p:set>
                                    <p:anim calcmode="lin" valueType="num">
                                      <p:cBhvr>
                                        <p:cTn id="63" dur="500" fill="hold"/>
                                        <p:tgtEl>
                                          <p:spTgt spid="126"/>
                                        </p:tgtEl>
                                        <p:attrNameLst>
                                          <p:attrName>ppt_w</p:attrName>
                                        </p:attrNameLst>
                                      </p:cBhvr>
                                      <p:tavLst>
                                        <p:tav tm="0">
                                          <p:val>
                                            <p:strVal val="4/3*#ppt_w"/>
                                          </p:val>
                                        </p:tav>
                                        <p:tav tm="100000">
                                          <p:val>
                                            <p:strVal val="#ppt_w"/>
                                          </p:val>
                                        </p:tav>
                                      </p:tavLst>
                                    </p:anim>
                                    <p:anim calcmode="lin" valueType="num">
                                      <p:cBhvr>
                                        <p:cTn id="64" dur="500" fill="hold"/>
                                        <p:tgtEl>
                                          <p:spTgt spid="126"/>
                                        </p:tgtEl>
                                        <p:attrNameLst>
                                          <p:attrName>ppt_h</p:attrName>
                                        </p:attrNameLst>
                                      </p:cBhvr>
                                      <p:tavLst>
                                        <p:tav tm="0">
                                          <p:val>
                                            <p:strVal val="4/3*#ppt_h"/>
                                          </p:val>
                                        </p:tav>
                                        <p:tav tm="100000">
                                          <p:val>
                                            <p:strVal val="#ppt_h"/>
                                          </p:val>
                                        </p:tav>
                                      </p:tavLst>
                                    </p:anim>
                                  </p:childTnLst>
                                </p:cTn>
                              </p:par>
                              <p:par>
                                <p:cTn id="65" presetID="23" presetClass="entr" presetSubtype="288" fill="hold" grpId="0" nodeType="withEffect">
                                  <p:stCondLst>
                                    <p:cond delay="1500"/>
                                  </p:stCondLst>
                                  <p:childTnLst>
                                    <p:set>
                                      <p:cBhvr>
                                        <p:cTn id="66" dur="1" fill="hold">
                                          <p:stCondLst>
                                            <p:cond delay="0"/>
                                          </p:stCondLst>
                                        </p:cTn>
                                        <p:tgtEl>
                                          <p:spTgt spid="120"/>
                                        </p:tgtEl>
                                        <p:attrNameLst>
                                          <p:attrName>style.visibility</p:attrName>
                                        </p:attrNameLst>
                                      </p:cBhvr>
                                      <p:to>
                                        <p:strVal val="visible"/>
                                      </p:to>
                                    </p:set>
                                    <p:anim calcmode="lin" valueType="num">
                                      <p:cBhvr>
                                        <p:cTn id="67" dur="500" fill="hold"/>
                                        <p:tgtEl>
                                          <p:spTgt spid="120"/>
                                        </p:tgtEl>
                                        <p:attrNameLst>
                                          <p:attrName>ppt_w</p:attrName>
                                        </p:attrNameLst>
                                      </p:cBhvr>
                                      <p:tavLst>
                                        <p:tav tm="0">
                                          <p:val>
                                            <p:strVal val="4/3*#ppt_w"/>
                                          </p:val>
                                        </p:tav>
                                        <p:tav tm="100000">
                                          <p:val>
                                            <p:strVal val="#ppt_w"/>
                                          </p:val>
                                        </p:tav>
                                      </p:tavLst>
                                    </p:anim>
                                    <p:anim calcmode="lin" valueType="num">
                                      <p:cBhvr>
                                        <p:cTn id="68" dur="500" fill="hold"/>
                                        <p:tgtEl>
                                          <p:spTgt spid="120"/>
                                        </p:tgtEl>
                                        <p:attrNameLst>
                                          <p:attrName>ppt_h</p:attrName>
                                        </p:attrNameLst>
                                      </p:cBhvr>
                                      <p:tavLst>
                                        <p:tav tm="0">
                                          <p:val>
                                            <p:strVal val="4/3*#ppt_h"/>
                                          </p:val>
                                        </p:tav>
                                        <p:tav tm="100000">
                                          <p:val>
                                            <p:strVal val="#ppt_h"/>
                                          </p:val>
                                        </p:tav>
                                      </p:tavLst>
                                    </p:anim>
                                  </p:childTnLst>
                                </p:cTn>
                              </p:par>
                              <p:par>
                                <p:cTn id="69" presetID="23" presetClass="entr" presetSubtype="288" fill="hold" grpId="0" nodeType="withEffect">
                                  <p:stCondLst>
                                    <p:cond delay="1600"/>
                                  </p:stCondLst>
                                  <p:childTnLst>
                                    <p:set>
                                      <p:cBhvr>
                                        <p:cTn id="70" dur="1" fill="hold">
                                          <p:stCondLst>
                                            <p:cond delay="0"/>
                                          </p:stCondLst>
                                        </p:cTn>
                                        <p:tgtEl>
                                          <p:spTgt spid="119"/>
                                        </p:tgtEl>
                                        <p:attrNameLst>
                                          <p:attrName>style.visibility</p:attrName>
                                        </p:attrNameLst>
                                      </p:cBhvr>
                                      <p:to>
                                        <p:strVal val="visible"/>
                                      </p:to>
                                    </p:set>
                                    <p:anim calcmode="lin" valueType="num">
                                      <p:cBhvr>
                                        <p:cTn id="71" dur="500" fill="hold"/>
                                        <p:tgtEl>
                                          <p:spTgt spid="119"/>
                                        </p:tgtEl>
                                        <p:attrNameLst>
                                          <p:attrName>ppt_w</p:attrName>
                                        </p:attrNameLst>
                                      </p:cBhvr>
                                      <p:tavLst>
                                        <p:tav tm="0">
                                          <p:val>
                                            <p:strVal val="4/3*#ppt_w"/>
                                          </p:val>
                                        </p:tav>
                                        <p:tav tm="100000">
                                          <p:val>
                                            <p:strVal val="#ppt_w"/>
                                          </p:val>
                                        </p:tav>
                                      </p:tavLst>
                                    </p:anim>
                                    <p:anim calcmode="lin" valueType="num">
                                      <p:cBhvr>
                                        <p:cTn id="72" dur="500" fill="hold"/>
                                        <p:tgtEl>
                                          <p:spTgt spid="11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3" grpId="0" animBg="1"/>
      <p:bldP spid="135" grpId="0" animBg="1"/>
      <p:bldP spid="136" grpId="0" animBg="1"/>
      <p:bldP spid="139" grpId="0" animBg="1"/>
    </p:bldLst>
  </p:timing>
  <p:extLst mod="1">
    <p:ext uri="{DCECCB84-F9BA-43D5-87BE-67443E8EF086}">
      <p15:sldGuideLst xmlns:p15="http://schemas.microsoft.com/office/powerpoint/2012/main">
        <p15:guide id="4" orient="horz" pos="4320">
          <p15:clr>
            <a:srgbClr val="FBAE40"/>
          </p15:clr>
        </p15:guide>
        <p15:guide id="5" pos="768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Morph-03">
    <p:spTree>
      <p:nvGrpSpPr>
        <p:cNvPr id="1" name=""/>
        <p:cNvGrpSpPr/>
        <p:nvPr/>
      </p:nvGrpSpPr>
      <p:grpSpPr>
        <a:xfrm>
          <a:off x="0" y="0"/>
          <a:ext cx="0" cy="0"/>
          <a:chOff x="0" y="0"/>
          <a:chExt cx="0" cy="0"/>
        </a:xfrm>
      </p:grpSpPr>
      <p:sp>
        <p:nvSpPr>
          <p:cNvPr id="10" name="Picture Placeholder 6"/>
          <p:cNvSpPr>
            <a:spLocks noGrp="1"/>
          </p:cNvSpPr>
          <p:nvPr>
            <p:ph type="pic" sz="quarter" idx="43" hasCustomPrompt="1"/>
          </p:nvPr>
        </p:nvSpPr>
        <p:spPr>
          <a:xfrm>
            <a:off x="-15189719" y="3271046"/>
            <a:ext cx="5909168" cy="7173467"/>
          </a:xfrm>
          <a:prstGeom prst="rect">
            <a:avLst/>
          </a:prstGeom>
          <a:pattFill prst="pct60">
            <a:fgClr>
              <a:srgbClr val="FFFFFF"/>
            </a:fgClr>
            <a:bgClr>
              <a:srgbClr val="E6E9EE"/>
            </a:bgClr>
          </a:pattFill>
        </p:spPr>
        <p:txBody>
          <a:bodyPr anchor="ctr"/>
          <a:lstStyle>
            <a:lvl1pPr>
              <a:defRPr lang="en-US"/>
            </a:lvl1pPr>
          </a:lstStyle>
          <a:p>
            <a:pPr lvl="0"/>
            <a:r>
              <a:rPr lang="en-US"/>
              <a:t>5</a:t>
            </a:r>
          </a:p>
        </p:txBody>
      </p:sp>
      <p:sp>
        <p:nvSpPr>
          <p:cNvPr id="9" name="Picture Placeholder 6"/>
          <p:cNvSpPr>
            <a:spLocks noGrp="1"/>
          </p:cNvSpPr>
          <p:nvPr>
            <p:ph type="pic" sz="quarter" idx="42" hasCustomPrompt="1"/>
          </p:nvPr>
        </p:nvSpPr>
        <p:spPr>
          <a:xfrm>
            <a:off x="-9203094" y="3271047"/>
            <a:ext cx="5909168" cy="7173467"/>
          </a:xfrm>
          <a:prstGeom prst="rect">
            <a:avLst/>
          </a:prstGeom>
          <a:pattFill prst="pct60">
            <a:fgClr>
              <a:srgbClr val="FFFFFF"/>
            </a:fgClr>
            <a:bgClr>
              <a:srgbClr val="E6E9EE"/>
            </a:bgClr>
          </a:pattFill>
        </p:spPr>
        <p:txBody>
          <a:bodyPr anchor="ctr"/>
          <a:lstStyle>
            <a:lvl1pPr>
              <a:defRPr lang="en-US"/>
            </a:lvl1pPr>
          </a:lstStyle>
          <a:p>
            <a:pPr lvl="0"/>
            <a:r>
              <a:rPr lang="en-US"/>
              <a:t>4</a:t>
            </a:r>
          </a:p>
        </p:txBody>
      </p:sp>
      <p:sp>
        <p:nvSpPr>
          <p:cNvPr id="8" name="Picture Placeholder 6"/>
          <p:cNvSpPr>
            <a:spLocks noGrp="1"/>
          </p:cNvSpPr>
          <p:nvPr>
            <p:ph type="pic" sz="quarter" idx="41" hasCustomPrompt="1"/>
          </p:nvPr>
        </p:nvSpPr>
        <p:spPr>
          <a:xfrm>
            <a:off x="-3216469"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3</a:t>
            </a:r>
          </a:p>
        </p:txBody>
      </p:sp>
      <p:sp>
        <p:nvSpPr>
          <p:cNvPr id="7" name="Picture Placeholder 6"/>
          <p:cNvSpPr>
            <a:spLocks noGrp="1"/>
          </p:cNvSpPr>
          <p:nvPr>
            <p:ph type="pic" sz="quarter" idx="40" hasCustomPrompt="1"/>
          </p:nvPr>
        </p:nvSpPr>
        <p:spPr>
          <a:xfrm>
            <a:off x="2770157"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2</a:t>
            </a:r>
          </a:p>
        </p:txBody>
      </p:sp>
      <p:sp>
        <p:nvSpPr>
          <p:cNvPr id="4" name="Picture Placeholder 6"/>
          <p:cNvSpPr>
            <a:spLocks noGrp="1"/>
          </p:cNvSpPr>
          <p:nvPr>
            <p:ph type="pic" sz="quarter" idx="39" hasCustomPrompt="1"/>
          </p:nvPr>
        </p:nvSpPr>
        <p:spPr>
          <a:xfrm>
            <a:off x="24387175"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1</a:t>
            </a:r>
          </a:p>
        </p:txBody>
      </p:sp>
    </p:spTree>
    <p:extLst>
      <p:ext uri="{BB962C8B-B14F-4D97-AF65-F5344CB8AC3E}">
        <p14:creationId xmlns:p14="http://schemas.microsoft.com/office/powerpoint/2010/main" val="239849390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Morph-04">
    <p:spTree>
      <p:nvGrpSpPr>
        <p:cNvPr id="1" name=""/>
        <p:cNvGrpSpPr/>
        <p:nvPr/>
      </p:nvGrpSpPr>
      <p:grpSpPr>
        <a:xfrm>
          <a:off x="0" y="0"/>
          <a:ext cx="0" cy="0"/>
          <a:chOff x="0" y="0"/>
          <a:chExt cx="0" cy="0"/>
        </a:xfrm>
      </p:grpSpPr>
      <p:sp>
        <p:nvSpPr>
          <p:cNvPr id="10" name="Picture Placeholder 6"/>
          <p:cNvSpPr>
            <a:spLocks noGrp="1"/>
          </p:cNvSpPr>
          <p:nvPr>
            <p:ph type="pic" sz="quarter" idx="43" hasCustomPrompt="1"/>
          </p:nvPr>
        </p:nvSpPr>
        <p:spPr>
          <a:xfrm>
            <a:off x="-9203093" y="3271046"/>
            <a:ext cx="5909168" cy="7173467"/>
          </a:xfrm>
          <a:prstGeom prst="rect">
            <a:avLst/>
          </a:prstGeom>
          <a:pattFill prst="pct60">
            <a:fgClr>
              <a:srgbClr val="FFFFFF"/>
            </a:fgClr>
            <a:bgClr>
              <a:srgbClr val="E6E9EE"/>
            </a:bgClr>
          </a:pattFill>
        </p:spPr>
        <p:txBody>
          <a:bodyPr anchor="ctr"/>
          <a:lstStyle>
            <a:lvl1pPr>
              <a:defRPr lang="en-US"/>
            </a:lvl1pPr>
          </a:lstStyle>
          <a:p>
            <a:pPr lvl="0"/>
            <a:r>
              <a:rPr lang="en-US"/>
              <a:t>5</a:t>
            </a:r>
          </a:p>
        </p:txBody>
      </p:sp>
      <p:sp>
        <p:nvSpPr>
          <p:cNvPr id="9" name="Picture Placeholder 6"/>
          <p:cNvSpPr>
            <a:spLocks noGrp="1"/>
          </p:cNvSpPr>
          <p:nvPr>
            <p:ph type="pic" sz="quarter" idx="42" hasCustomPrompt="1"/>
          </p:nvPr>
        </p:nvSpPr>
        <p:spPr>
          <a:xfrm>
            <a:off x="-3216468" y="3271047"/>
            <a:ext cx="5909168" cy="7173467"/>
          </a:xfrm>
          <a:prstGeom prst="rect">
            <a:avLst/>
          </a:prstGeom>
          <a:pattFill prst="pct60">
            <a:fgClr>
              <a:srgbClr val="FFFFFF"/>
            </a:fgClr>
            <a:bgClr>
              <a:srgbClr val="E6E9EE"/>
            </a:bgClr>
          </a:pattFill>
        </p:spPr>
        <p:txBody>
          <a:bodyPr anchor="ctr"/>
          <a:lstStyle>
            <a:lvl1pPr>
              <a:defRPr lang="en-US"/>
            </a:lvl1pPr>
          </a:lstStyle>
          <a:p>
            <a:pPr lvl="0"/>
            <a:r>
              <a:rPr lang="en-US"/>
              <a:t>4</a:t>
            </a:r>
          </a:p>
        </p:txBody>
      </p:sp>
      <p:sp>
        <p:nvSpPr>
          <p:cNvPr id="8" name="Picture Placeholder 6"/>
          <p:cNvSpPr>
            <a:spLocks noGrp="1"/>
          </p:cNvSpPr>
          <p:nvPr>
            <p:ph type="pic" sz="quarter" idx="41" hasCustomPrompt="1"/>
          </p:nvPr>
        </p:nvSpPr>
        <p:spPr>
          <a:xfrm>
            <a:off x="2770157"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3</a:t>
            </a:r>
          </a:p>
        </p:txBody>
      </p:sp>
      <p:sp>
        <p:nvSpPr>
          <p:cNvPr id="7" name="Picture Placeholder 6"/>
          <p:cNvSpPr>
            <a:spLocks noGrp="1"/>
          </p:cNvSpPr>
          <p:nvPr>
            <p:ph type="pic" sz="quarter" idx="40" hasCustomPrompt="1"/>
          </p:nvPr>
        </p:nvSpPr>
        <p:spPr>
          <a:xfrm>
            <a:off x="24387175"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2</a:t>
            </a:r>
          </a:p>
        </p:txBody>
      </p:sp>
      <p:sp>
        <p:nvSpPr>
          <p:cNvPr id="4" name="Picture Placeholder 6"/>
          <p:cNvSpPr>
            <a:spLocks noGrp="1"/>
          </p:cNvSpPr>
          <p:nvPr>
            <p:ph type="pic" sz="quarter" idx="39" hasCustomPrompt="1"/>
          </p:nvPr>
        </p:nvSpPr>
        <p:spPr>
          <a:xfrm>
            <a:off x="30296344"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1</a:t>
            </a:r>
          </a:p>
        </p:txBody>
      </p:sp>
    </p:spTree>
    <p:extLst>
      <p:ext uri="{BB962C8B-B14F-4D97-AF65-F5344CB8AC3E}">
        <p14:creationId xmlns:p14="http://schemas.microsoft.com/office/powerpoint/2010/main" val="273282937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Morph-05">
    <p:spTree>
      <p:nvGrpSpPr>
        <p:cNvPr id="1" name=""/>
        <p:cNvGrpSpPr/>
        <p:nvPr/>
      </p:nvGrpSpPr>
      <p:grpSpPr>
        <a:xfrm>
          <a:off x="0" y="0"/>
          <a:ext cx="0" cy="0"/>
          <a:chOff x="0" y="0"/>
          <a:chExt cx="0" cy="0"/>
        </a:xfrm>
      </p:grpSpPr>
      <p:sp>
        <p:nvSpPr>
          <p:cNvPr id="10" name="Picture Placeholder 6"/>
          <p:cNvSpPr>
            <a:spLocks noGrp="1"/>
          </p:cNvSpPr>
          <p:nvPr>
            <p:ph type="pic" sz="quarter" idx="43" hasCustomPrompt="1"/>
          </p:nvPr>
        </p:nvSpPr>
        <p:spPr>
          <a:xfrm>
            <a:off x="-3255195" y="3271046"/>
            <a:ext cx="5909168" cy="7173467"/>
          </a:xfrm>
          <a:prstGeom prst="rect">
            <a:avLst/>
          </a:prstGeom>
          <a:pattFill prst="pct60">
            <a:fgClr>
              <a:srgbClr val="FFFFFF"/>
            </a:fgClr>
            <a:bgClr>
              <a:srgbClr val="E6E9EE"/>
            </a:bgClr>
          </a:pattFill>
        </p:spPr>
        <p:txBody>
          <a:bodyPr anchor="ctr"/>
          <a:lstStyle>
            <a:lvl1pPr>
              <a:defRPr lang="en-US"/>
            </a:lvl1pPr>
          </a:lstStyle>
          <a:p>
            <a:pPr lvl="0"/>
            <a:r>
              <a:rPr lang="en-US"/>
              <a:t>5</a:t>
            </a:r>
          </a:p>
        </p:txBody>
      </p:sp>
      <p:sp>
        <p:nvSpPr>
          <p:cNvPr id="9" name="Picture Placeholder 6"/>
          <p:cNvSpPr>
            <a:spLocks noGrp="1"/>
          </p:cNvSpPr>
          <p:nvPr>
            <p:ph type="pic" sz="quarter" idx="42" hasCustomPrompt="1"/>
          </p:nvPr>
        </p:nvSpPr>
        <p:spPr>
          <a:xfrm>
            <a:off x="2731430" y="3271047"/>
            <a:ext cx="5909168" cy="7173467"/>
          </a:xfrm>
          <a:prstGeom prst="rect">
            <a:avLst/>
          </a:prstGeom>
          <a:pattFill prst="pct60">
            <a:fgClr>
              <a:srgbClr val="FFFFFF"/>
            </a:fgClr>
            <a:bgClr>
              <a:srgbClr val="E6E9EE"/>
            </a:bgClr>
          </a:pattFill>
        </p:spPr>
        <p:txBody>
          <a:bodyPr anchor="ctr"/>
          <a:lstStyle>
            <a:lvl1pPr>
              <a:defRPr lang="en-US"/>
            </a:lvl1pPr>
          </a:lstStyle>
          <a:p>
            <a:pPr lvl="0"/>
            <a:r>
              <a:rPr lang="en-US"/>
              <a:t>4</a:t>
            </a:r>
          </a:p>
        </p:txBody>
      </p:sp>
      <p:sp>
        <p:nvSpPr>
          <p:cNvPr id="8" name="Picture Placeholder 6"/>
          <p:cNvSpPr>
            <a:spLocks noGrp="1"/>
          </p:cNvSpPr>
          <p:nvPr>
            <p:ph type="pic" sz="quarter" idx="41" hasCustomPrompt="1"/>
          </p:nvPr>
        </p:nvSpPr>
        <p:spPr>
          <a:xfrm>
            <a:off x="24387175"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3</a:t>
            </a:r>
          </a:p>
        </p:txBody>
      </p:sp>
      <p:sp>
        <p:nvSpPr>
          <p:cNvPr id="7" name="Picture Placeholder 6"/>
          <p:cNvSpPr>
            <a:spLocks noGrp="1"/>
          </p:cNvSpPr>
          <p:nvPr>
            <p:ph type="pic" sz="quarter" idx="40" hasCustomPrompt="1"/>
          </p:nvPr>
        </p:nvSpPr>
        <p:spPr>
          <a:xfrm>
            <a:off x="30296344"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2</a:t>
            </a:r>
          </a:p>
        </p:txBody>
      </p:sp>
      <p:sp>
        <p:nvSpPr>
          <p:cNvPr id="4" name="Picture Placeholder 6"/>
          <p:cNvSpPr>
            <a:spLocks noGrp="1"/>
          </p:cNvSpPr>
          <p:nvPr>
            <p:ph type="pic" sz="quarter" idx="39" hasCustomPrompt="1"/>
          </p:nvPr>
        </p:nvSpPr>
        <p:spPr>
          <a:xfrm>
            <a:off x="36205513"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1</a:t>
            </a:r>
          </a:p>
        </p:txBody>
      </p:sp>
    </p:spTree>
    <p:extLst>
      <p:ext uri="{BB962C8B-B14F-4D97-AF65-F5344CB8AC3E}">
        <p14:creationId xmlns:p14="http://schemas.microsoft.com/office/powerpoint/2010/main" val="358190965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Morph-06">
    <p:spTree>
      <p:nvGrpSpPr>
        <p:cNvPr id="1" name=""/>
        <p:cNvGrpSpPr/>
        <p:nvPr/>
      </p:nvGrpSpPr>
      <p:grpSpPr>
        <a:xfrm>
          <a:off x="0" y="0"/>
          <a:ext cx="0" cy="0"/>
          <a:chOff x="0" y="0"/>
          <a:chExt cx="0" cy="0"/>
        </a:xfrm>
      </p:grpSpPr>
      <p:sp>
        <p:nvSpPr>
          <p:cNvPr id="10" name="Picture Placeholder 6"/>
          <p:cNvSpPr>
            <a:spLocks noGrp="1"/>
          </p:cNvSpPr>
          <p:nvPr>
            <p:ph type="pic" sz="quarter" idx="43" hasCustomPrompt="1"/>
          </p:nvPr>
        </p:nvSpPr>
        <p:spPr>
          <a:xfrm>
            <a:off x="2502830" y="3271046"/>
            <a:ext cx="5909168" cy="7173467"/>
          </a:xfrm>
          <a:prstGeom prst="rect">
            <a:avLst/>
          </a:prstGeom>
          <a:pattFill prst="pct60">
            <a:fgClr>
              <a:srgbClr val="FFFFFF"/>
            </a:fgClr>
            <a:bgClr>
              <a:srgbClr val="E6E9EE"/>
            </a:bgClr>
          </a:pattFill>
        </p:spPr>
        <p:txBody>
          <a:bodyPr anchor="ctr"/>
          <a:lstStyle>
            <a:lvl1pPr>
              <a:defRPr lang="en-US"/>
            </a:lvl1pPr>
          </a:lstStyle>
          <a:p>
            <a:pPr lvl="0"/>
            <a:r>
              <a:rPr lang="en-US"/>
              <a:t>5</a:t>
            </a:r>
          </a:p>
        </p:txBody>
      </p:sp>
      <p:sp>
        <p:nvSpPr>
          <p:cNvPr id="9" name="Picture Placeholder 6"/>
          <p:cNvSpPr>
            <a:spLocks noGrp="1"/>
          </p:cNvSpPr>
          <p:nvPr>
            <p:ph type="pic" sz="quarter" idx="42" hasCustomPrompt="1"/>
          </p:nvPr>
        </p:nvSpPr>
        <p:spPr>
          <a:xfrm>
            <a:off x="24387175" y="3271047"/>
            <a:ext cx="5909168" cy="7173467"/>
          </a:xfrm>
          <a:prstGeom prst="rect">
            <a:avLst/>
          </a:prstGeom>
          <a:pattFill prst="pct60">
            <a:fgClr>
              <a:srgbClr val="FFFFFF"/>
            </a:fgClr>
            <a:bgClr>
              <a:srgbClr val="E6E9EE"/>
            </a:bgClr>
          </a:pattFill>
        </p:spPr>
        <p:txBody>
          <a:bodyPr anchor="ctr"/>
          <a:lstStyle>
            <a:lvl1pPr>
              <a:defRPr lang="en-US"/>
            </a:lvl1pPr>
          </a:lstStyle>
          <a:p>
            <a:pPr lvl="0"/>
            <a:r>
              <a:rPr lang="en-US"/>
              <a:t>4</a:t>
            </a:r>
          </a:p>
        </p:txBody>
      </p:sp>
      <p:sp>
        <p:nvSpPr>
          <p:cNvPr id="8" name="Picture Placeholder 6"/>
          <p:cNvSpPr>
            <a:spLocks noGrp="1"/>
          </p:cNvSpPr>
          <p:nvPr>
            <p:ph type="pic" sz="quarter" idx="41" hasCustomPrompt="1"/>
          </p:nvPr>
        </p:nvSpPr>
        <p:spPr>
          <a:xfrm>
            <a:off x="30296343"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3</a:t>
            </a:r>
          </a:p>
        </p:txBody>
      </p:sp>
      <p:sp>
        <p:nvSpPr>
          <p:cNvPr id="7" name="Picture Placeholder 6"/>
          <p:cNvSpPr>
            <a:spLocks noGrp="1"/>
          </p:cNvSpPr>
          <p:nvPr>
            <p:ph type="pic" sz="quarter" idx="40" hasCustomPrompt="1"/>
          </p:nvPr>
        </p:nvSpPr>
        <p:spPr>
          <a:xfrm>
            <a:off x="36205512"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2</a:t>
            </a:r>
          </a:p>
        </p:txBody>
      </p:sp>
      <p:sp>
        <p:nvSpPr>
          <p:cNvPr id="4" name="Picture Placeholder 6"/>
          <p:cNvSpPr>
            <a:spLocks noGrp="1"/>
          </p:cNvSpPr>
          <p:nvPr>
            <p:ph type="pic" sz="quarter" idx="39" hasCustomPrompt="1"/>
          </p:nvPr>
        </p:nvSpPr>
        <p:spPr>
          <a:xfrm>
            <a:off x="42114681" y="3271048"/>
            <a:ext cx="5909169" cy="7173468"/>
          </a:xfrm>
          <a:prstGeom prst="rect">
            <a:avLst/>
          </a:prstGeom>
          <a:pattFill prst="pct60">
            <a:fgClr>
              <a:srgbClr val="FFFFFF"/>
            </a:fgClr>
            <a:bgClr>
              <a:srgbClr val="E6E9EE"/>
            </a:bgClr>
          </a:pattFill>
        </p:spPr>
        <p:txBody>
          <a:bodyPr anchor="ctr"/>
          <a:lstStyle>
            <a:lvl1pPr>
              <a:defRPr lang="en-US"/>
            </a:lvl1pPr>
          </a:lstStyle>
          <a:p>
            <a:pPr lvl="0"/>
            <a:r>
              <a:rPr lang="en-US"/>
              <a:t>1</a:t>
            </a:r>
          </a:p>
        </p:txBody>
      </p:sp>
    </p:spTree>
    <p:extLst>
      <p:ext uri="{BB962C8B-B14F-4D97-AF65-F5344CB8AC3E}">
        <p14:creationId xmlns:p14="http://schemas.microsoft.com/office/powerpoint/2010/main" val="30731256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11D6E6F-1A6B-45CF-B9D7-D9761B246E47}"/>
              </a:ext>
            </a:extLst>
          </p:cNvPr>
          <p:cNvSpPr>
            <a:spLocks noGrp="1"/>
          </p:cNvSpPr>
          <p:nvPr>
            <p:ph type="pic" sz="quarter" idx="40"/>
          </p:nvPr>
        </p:nvSpPr>
        <p:spPr>
          <a:xfrm>
            <a:off x="5699797" y="3423139"/>
            <a:ext cx="5720861" cy="7127631"/>
          </a:xfrm>
          <a:custGeom>
            <a:avLst/>
            <a:gdLst>
              <a:gd name="connsiteX0" fmla="*/ 0 w 5720861"/>
              <a:gd name="connsiteY0" fmla="*/ 0 h 7127631"/>
              <a:gd name="connsiteX1" fmla="*/ 5720861 w 5720861"/>
              <a:gd name="connsiteY1" fmla="*/ 0 h 7127631"/>
              <a:gd name="connsiteX2" fmla="*/ 5720861 w 5720861"/>
              <a:gd name="connsiteY2" fmla="*/ 7127631 h 7127631"/>
              <a:gd name="connsiteX3" fmla="*/ 0 w 5720861"/>
              <a:gd name="connsiteY3" fmla="*/ 7127631 h 7127631"/>
            </a:gdLst>
            <a:ahLst/>
            <a:cxnLst>
              <a:cxn ang="0">
                <a:pos x="connsiteX0" y="connsiteY0"/>
              </a:cxn>
              <a:cxn ang="0">
                <a:pos x="connsiteX1" y="connsiteY1"/>
              </a:cxn>
              <a:cxn ang="0">
                <a:pos x="connsiteX2" y="connsiteY2"/>
              </a:cxn>
              <a:cxn ang="0">
                <a:pos x="connsiteX3" y="connsiteY3"/>
              </a:cxn>
            </a:cxnLst>
            <a:rect l="l" t="t" r="r" b="b"/>
            <a:pathLst>
              <a:path w="5720861" h="7127631">
                <a:moveTo>
                  <a:pt x="0" y="0"/>
                </a:moveTo>
                <a:lnTo>
                  <a:pt x="5720861" y="0"/>
                </a:lnTo>
                <a:lnTo>
                  <a:pt x="5720861" y="7127631"/>
                </a:lnTo>
                <a:lnTo>
                  <a:pt x="0" y="7127631"/>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904541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3DD1C2-C46F-4111-8691-AF13BE6E39C6}"/>
              </a:ext>
            </a:extLst>
          </p:cNvPr>
          <p:cNvSpPr>
            <a:spLocks noGrp="1"/>
          </p:cNvSpPr>
          <p:nvPr>
            <p:ph type="pic" sz="quarter" idx="41"/>
          </p:nvPr>
        </p:nvSpPr>
        <p:spPr>
          <a:xfrm>
            <a:off x="12183524" y="3983089"/>
            <a:ext cx="5720861" cy="7127631"/>
          </a:xfrm>
          <a:custGeom>
            <a:avLst/>
            <a:gdLst>
              <a:gd name="connsiteX0" fmla="*/ 0 w 5720861"/>
              <a:gd name="connsiteY0" fmla="*/ 0 h 7127631"/>
              <a:gd name="connsiteX1" fmla="*/ 5720861 w 5720861"/>
              <a:gd name="connsiteY1" fmla="*/ 0 h 7127631"/>
              <a:gd name="connsiteX2" fmla="*/ 5720861 w 5720861"/>
              <a:gd name="connsiteY2" fmla="*/ 7127631 h 7127631"/>
              <a:gd name="connsiteX3" fmla="*/ 0 w 5720861"/>
              <a:gd name="connsiteY3" fmla="*/ 7127631 h 7127631"/>
            </a:gdLst>
            <a:ahLst/>
            <a:cxnLst>
              <a:cxn ang="0">
                <a:pos x="connsiteX0" y="connsiteY0"/>
              </a:cxn>
              <a:cxn ang="0">
                <a:pos x="connsiteX1" y="connsiteY1"/>
              </a:cxn>
              <a:cxn ang="0">
                <a:pos x="connsiteX2" y="connsiteY2"/>
              </a:cxn>
              <a:cxn ang="0">
                <a:pos x="connsiteX3" y="connsiteY3"/>
              </a:cxn>
            </a:cxnLst>
            <a:rect l="l" t="t" r="r" b="b"/>
            <a:pathLst>
              <a:path w="5720861" h="7127631">
                <a:moveTo>
                  <a:pt x="0" y="0"/>
                </a:moveTo>
                <a:lnTo>
                  <a:pt x="5720861" y="0"/>
                </a:lnTo>
                <a:lnTo>
                  <a:pt x="5720861" y="7127631"/>
                </a:lnTo>
                <a:lnTo>
                  <a:pt x="0" y="7127631"/>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5" name="Picture Placeholder 4">
            <a:extLst>
              <a:ext uri="{FF2B5EF4-FFF2-40B4-BE49-F238E27FC236}">
                <a16:creationId xmlns:a16="http://schemas.microsoft.com/office/drawing/2014/main" id="{B11D6E6F-1A6B-45CF-B9D7-D9761B246E47}"/>
              </a:ext>
            </a:extLst>
          </p:cNvPr>
          <p:cNvSpPr>
            <a:spLocks noGrp="1"/>
          </p:cNvSpPr>
          <p:nvPr>
            <p:ph type="pic" sz="quarter" idx="40"/>
          </p:nvPr>
        </p:nvSpPr>
        <p:spPr>
          <a:xfrm>
            <a:off x="926942" y="3983089"/>
            <a:ext cx="5720861" cy="7127631"/>
          </a:xfrm>
          <a:custGeom>
            <a:avLst/>
            <a:gdLst>
              <a:gd name="connsiteX0" fmla="*/ 0 w 5720861"/>
              <a:gd name="connsiteY0" fmla="*/ 0 h 7127631"/>
              <a:gd name="connsiteX1" fmla="*/ 5720861 w 5720861"/>
              <a:gd name="connsiteY1" fmla="*/ 0 h 7127631"/>
              <a:gd name="connsiteX2" fmla="*/ 5720861 w 5720861"/>
              <a:gd name="connsiteY2" fmla="*/ 7127631 h 7127631"/>
              <a:gd name="connsiteX3" fmla="*/ 0 w 5720861"/>
              <a:gd name="connsiteY3" fmla="*/ 7127631 h 7127631"/>
            </a:gdLst>
            <a:ahLst/>
            <a:cxnLst>
              <a:cxn ang="0">
                <a:pos x="connsiteX0" y="connsiteY0"/>
              </a:cxn>
              <a:cxn ang="0">
                <a:pos x="connsiteX1" y="connsiteY1"/>
              </a:cxn>
              <a:cxn ang="0">
                <a:pos x="connsiteX2" y="connsiteY2"/>
              </a:cxn>
              <a:cxn ang="0">
                <a:pos x="connsiteX3" y="connsiteY3"/>
              </a:cxn>
            </a:cxnLst>
            <a:rect l="l" t="t" r="r" b="b"/>
            <a:pathLst>
              <a:path w="5720861" h="7127631">
                <a:moveTo>
                  <a:pt x="0" y="0"/>
                </a:moveTo>
                <a:lnTo>
                  <a:pt x="5720861" y="0"/>
                </a:lnTo>
                <a:lnTo>
                  <a:pt x="5720861" y="7127631"/>
                </a:lnTo>
                <a:lnTo>
                  <a:pt x="0" y="7127631"/>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587904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268464A-15E7-4D9B-AD60-34512335592F}"/>
              </a:ext>
            </a:extLst>
          </p:cNvPr>
          <p:cNvSpPr>
            <a:spLocks noGrp="1"/>
          </p:cNvSpPr>
          <p:nvPr>
            <p:ph type="pic" sz="quarter" idx="40"/>
          </p:nvPr>
        </p:nvSpPr>
        <p:spPr>
          <a:xfrm>
            <a:off x="12765468" y="3979282"/>
            <a:ext cx="5144364" cy="7083816"/>
          </a:xfrm>
          <a:custGeom>
            <a:avLst/>
            <a:gdLst>
              <a:gd name="connsiteX0" fmla="*/ 0 w 5144364"/>
              <a:gd name="connsiteY0" fmla="*/ 0 h 7083816"/>
              <a:gd name="connsiteX1" fmla="*/ 5144364 w 5144364"/>
              <a:gd name="connsiteY1" fmla="*/ 0 h 7083816"/>
              <a:gd name="connsiteX2" fmla="*/ 5144364 w 5144364"/>
              <a:gd name="connsiteY2" fmla="*/ 7083816 h 7083816"/>
              <a:gd name="connsiteX3" fmla="*/ 0 w 5144364"/>
              <a:gd name="connsiteY3" fmla="*/ 7083816 h 7083816"/>
            </a:gdLst>
            <a:ahLst/>
            <a:cxnLst>
              <a:cxn ang="0">
                <a:pos x="connsiteX0" y="connsiteY0"/>
              </a:cxn>
              <a:cxn ang="0">
                <a:pos x="connsiteX1" y="connsiteY1"/>
              </a:cxn>
              <a:cxn ang="0">
                <a:pos x="connsiteX2" y="connsiteY2"/>
              </a:cxn>
              <a:cxn ang="0">
                <a:pos x="connsiteX3" y="connsiteY3"/>
              </a:cxn>
            </a:cxnLst>
            <a:rect l="l" t="t" r="r" b="b"/>
            <a:pathLst>
              <a:path w="5144364" h="7083816">
                <a:moveTo>
                  <a:pt x="0" y="0"/>
                </a:moveTo>
                <a:lnTo>
                  <a:pt x="5144364" y="0"/>
                </a:lnTo>
                <a:lnTo>
                  <a:pt x="5144364" y="7083816"/>
                </a:lnTo>
                <a:lnTo>
                  <a:pt x="0" y="7083816"/>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6975465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586C5A2-21C0-4124-8346-6F4224A77D4D}"/>
              </a:ext>
            </a:extLst>
          </p:cNvPr>
          <p:cNvSpPr>
            <a:spLocks noGrp="1"/>
          </p:cNvSpPr>
          <p:nvPr>
            <p:ph type="pic" sz="quarter" idx="40"/>
          </p:nvPr>
        </p:nvSpPr>
        <p:spPr>
          <a:xfrm>
            <a:off x="3119805" y="3442446"/>
            <a:ext cx="5889724" cy="3281082"/>
          </a:xfrm>
          <a:custGeom>
            <a:avLst/>
            <a:gdLst>
              <a:gd name="connsiteX0" fmla="*/ 0 w 5889724"/>
              <a:gd name="connsiteY0" fmla="*/ 0 h 3281082"/>
              <a:gd name="connsiteX1" fmla="*/ 5889724 w 5889724"/>
              <a:gd name="connsiteY1" fmla="*/ 0 h 3281082"/>
              <a:gd name="connsiteX2" fmla="*/ 5889724 w 5889724"/>
              <a:gd name="connsiteY2" fmla="*/ 3281082 h 3281082"/>
              <a:gd name="connsiteX3" fmla="*/ 4598808 w 5889724"/>
              <a:gd name="connsiteY3" fmla="*/ 3281082 h 3281082"/>
              <a:gd name="connsiteX4" fmla="*/ 726142 w 5889724"/>
              <a:gd name="connsiteY4" fmla="*/ 3281082 h 3281082"/>
              <a:gd name="connsiteX5" fmla="*/ 0 w 5889724"/>
              <a:gd name="connsiteY5" fmla="*/ 3281082 h 328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89724" h="3281082">
                <a:moveTo>
                  <a:pt x="0" y="0"/>
                </a:moveTo>
                <a:lnTo>
                  <a:pt x="5889724" y="0"/>
                </a:lnTo>
                <a:lnTo>
                  <a:pt x="5889724" y="3281082"/>
                </a:lnTo>
                <a:lnTo>
                  <a:pt x="4598808" y="3281082"/>
                </a:lnTo>
                <a:lnTo>
                  <a:pt x="726142" y="3281082"/>
                </a:lnTo>
                <a:lnTo>
                  <a:pt x="0" y="328108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227DA8D-2981-4111-A228-A72FCA3F9705}"/>
              </a:ext>
            </a:extLst>
          </p:cNvPr>
          <p:cNvSpPr>
            <a:spLocks noGrp="1"/>
          </p:cNvSpPr>
          <p:nvPr>
            <p:ph type="pic" sz="quarter" idx="41"/>
          </p:nvPr>
        </p:nvSpPr>
        <p:spPr>
          <a:xfrm>
            <a:off x="9700958" y="3442446"/>
            <a:ext cx="5889724" cy="3281082"/>
          </a:xfrm>
          <a:custGeom>
            <a:avLst/>
            <a:gdLst>
              <a:gd name="connsiteX0" fmla="*/ 0 w 5889724"/>
              <a:gd name="connsiteY0" fmla="*/ 0 h 3281082"/>
              <a:gd name="connsiteX1" fmla="*/ 5889724 w 5889724"/>
              <a:gd name="connsiteY1" fmla="*/ 0 h 3281082"/>
              <a:gd name="connsiteX2" fmla="*/ 5889724 w 5889724"/>
              <a:gd name="connsiteY2" fmla="*/ 3281082 h 3281082"/>
              <a:gd name="connsiteX3" fmla="*/ 0 w 5889724"/>
              <a:gd name="connsiteY3" fmla="*/ 3281082 h 3281082"/>
            </a:gdLst>
            <a:ahLst/>
            <a:cxnLst>
              <a:cxn ang="0">
                <a:pos x="connsiteX0" y="connsiteY0"/>
              </a:cxn>
              <a:cxn ang="0">
                <a:pos x="connsiteX1" y="connsiteY1"/>
              </a:cxn>
              <a:cxn ang="0">
                <a:pos x="connsiteX2" y="connsiteY2"/>
              </a:cxn>
              <a:cxn ang="0">
                <a:pos x="connsiteX3" y="connsiteY3"/>
              </a:cxn>
            </a:cxnLst>
            <a:rect l="l" t="t" r="r" b="b"/>
            <a:pathLst>
              <a:path w="5889724" h="3281082">
                <a:moveTo>
                  <a:pt x="0" y="0"/>
                </a:moveTo>
                <a:lnTo>
                  <a:pt x="5889724" y="0"/>
                </a:lnTo>
                <a:lnTo>
                  <a:pt x="5889724" y="3281082"/>
                </a:lnTo>
                <a:lnTo>
                  <a:pt x="0" y="328108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4" name="Picture Placeholder 13">
            <a:extLst>
              <a:ext uri="{FF2B5EF4-FFF2-40B4-BE49-F238E27FC236}">
                <a16:creationId xmlns:a16="http://schemas.microsoft.com/office/drawing/2014/main" id="{656C2B7F-79ED-47F6-8F62-450E015B464A}"/>
              </a:ext>
            </a:extLst>
          </p:cNvPr>
          <p:cNvSpPr>
            <a:spLocks noGrp="1"/>
          </p:cNvSpPr>
          <p:nvPr>
            <p:ph type="pic" sz="quarter" idx="42"/>
          </p:nvPr>
        </p:nvSpPr>
        <p:spPr>
          <a:xfrm>
            <a:off x="16282113" y="3442446"/>
            <a:ext cx="5889723" cy="3281082"/>
          </a:xfrm>
          <a:custGeom>
            <a:avLst/>
            <a:gdLst>
              <a:gd name="connsiteX0" fmla="*/ 0 w 5889723"/>
              <a:gd name="connsiteY0" fmla="*/ 0 h 3281082"/>
              <a:gd name="connsiteX1" fmla="*/ 5889723 w 5889723"/>
              <a:gd name="connsiteY1" fmla="*/ 0 h 3281082"/>
              <a:gd name="connsiteX2" fmla="*/ 5889723 w 5889723"/>
              <a:gd name="connsiteY2" fmla="*/ 3281082 h 3281082"/>
              <a:gd name="connsiteX3" fmla="*/ 0 w 5889723"/>
              <a:gd name="connsiteY3" fmla="*/ 3281082 h 3281082"/>
            </a:gdLst>
            <a:ahLst/>
            <a:cxnLst>
              <a:cxn ang="0">
                <a:pos x="connsiteX0" y="connsiteY0"/>
              </a:cxn>
              <a:cxn ang="0">
                <a:pos x="connsiteX1" y="connsiteY1"/>
              </a:cxn>
              <a:cxn ang="0">
                <a:pos x="connsiteX2" y="connsiteY2"/>
              </a:cxn>
              <a:cxn ang="0">
                <a:pos x="connsiteX3" y="connsiteY3"/>
              </a:cxn>
            </a:cxnLst>
            <a:rect l="l" t="t" r="r" b="b"/>
            <a:pathLst>
              <a:path w="5889723" h="3281082">
                <a:moveTo>
                  <a:pt x="0" y="0"/>
                </a:moveTo>
                <a:lnTo>
                  <a:pt x="5889723" y="0"/>
                </a:lnTo>
                <a:lnTo>
                  <a:pt x="5889723" y="3281082"/>
                </a:lnTo>
                <a:lnTo>
                  <a:pt x="0" y="3281082"/>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0722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4/3*#ppt_w"/>
                                          </p:val>
                                        </p:tav>
                                        <p:tav tm="100000">
                                          <p:val>
                                            <p:strVal val="#ppt_w"/>
                                          </p:val>
                                        </p:tav>
                                      </p:tavLst>
                                    </p:anim>
                                    <p:anim calcmode="lin" valueType="num">
                                      <p:cBhvr>
                                        <p:cTn id="8" dur="500" fill="hold"/>
                                        <p:tgtEl>
                                          <p:spTgt spid="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strVal val="4/3*#ppt_w"/>
                                          </p:val>
                                        </p:tav>
                                        <p:tav tm="100000">
                                          <p:val>
                                            <p:strVal val="#ppt_w"/>
                                          </p:val>
                                        </p:tav>
                                      </p:tavLst>
                                    </p:anim>
                                    <p:anim calcmode="lin" valueType="num">
                                      <p:cBhvr>
                                        <p:cTn id="12" dur="500" fill="hold"/>
                                        <p:tgtEl>
                                          <p:spTgt spid="1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strVal val="4/3*#ppt_w"/>
                                          </p:val>
                                        </p:tav>
                                        <p:tav tm="100000">
                                          <p:val>
                                            <p:strVal val="#ppt_w"/>
                                          </p:val>
                                        </p:tav>
                                      </p:tavLst>
                                    </p:anim>
                                    <p:anim calcmode="lin" valueType="num">
                                      <p:cBhvr>
                                        <p:cTn id="16" dur="500" fill="hold"/>
                                        <p:tgtEl>
                                          <p:spTgt spid="1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3D70656-C88E-47A8-AF4E-6796ABD03767}"/>
              </a:ext>
            </a:extLst>
          </p:cNvPr>
          <p:cNvSpPr>
            <a:spLocks noGrp="1"/>
          </p:cNvSpPr>
          <p:nvPr>
            <p:ph type="pic" sz="quarter" idx="40"/>
          </p:nvPr>
        </p:nvSpPr>
        <p:spPr>
          <a:xfrm>
            <a:off x="672376" y="2962656"/>
            <a:ext cx="4449620" cy="3760873"/>
          </a:xfrm>
          <a:custGeom>
            <a:avLst/>
            <a:gdLst>
              <a:gd name="connsiteX0" fmla="*/ 0 w 4449620"/>
              <a:gd name="connsiteY0" fmla="*/ 0 h 3760873"/>
              <a:gd name="connsiteX1" fmla="*/ 4449620 w 4449620"/>
              <a:gd name="connsiteY1" fmla="*/ 0 h 3760873"/>
              <a:gd name="connsiteX2" fmla="*/ 4449620 w 4449620"/>
              <a:gd name="connsiteY2" fmla="*/ 3760873 h 3760873"/>
              <a:gd name="connsiteX3" fmla="*/ 0 w 4449620"/>
              <a:gd name="connsiteY3" fmla="*/ 3760873 h 3760873"/>
            </a:gdLst>
            <a:ahLst/>
            <a:cxnLst>
              <a:cxn ang="0">
                <a:pos x="connsiteX0" y="connsiteY0"/>
              </a:cxn>
              <a:cxn ang="0">
                <a:pos x="connsiteX1" y="connsiteY1"/>
              </a:cxn>
              <a:cxn ang="0">
                <a:pos x="connsiteX2" y="connsiteY2"/>
              </a:cxn>
              <a:cxn ang="0">
                <a:pos x="connsiteX3" y="connsiteY3"/>
              </a:cxn>
            </a:cxnLst>
            <a:rect l="l" t="t" r="r" b="b"/>
            <a:pathLst>
              <a:path w="4449620" h="3760873">
                <a:moveTo>
                  <a:pt x="0" y="0"/>
                </a:moveTo>
                <a:lnTo>
                  <a:pt x="4449620" y="0"/>
                </a:lnTo>
                <a:lnTo>
                  <a:pt x="4449620" y="3760873"/>
                </a:lnTo>
                <a:lnTo>
                  <a:pt x="0" y="376087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8" name="Picture Placeholder 17">
            <a:extLst>
              <a:ext uri="{FF2B5EF4-FFF2-40B4-BE49-F238E27FC236}">
                <a16:creationId xmlns:a16="http://schemas.microsoft.com/office/drawing/2014/main" id="{2C696FB3-7798-452D-A70D-9F9025FD10F5}"/>
              </a:ext>
            </a:extLst>
          </p:cNvPr>
          <p:cNvSpPr>
            <a:spLocks noGrp="1"/>
          </p:cNvSpPr>
          <p:nvPr>
            <p:ph type="pic" sz="quarter" idx="41"/>
          </p:nvPr>
        </p:nvSpPr>
        <p:spPr>
          <a:xfrm>
            <a:off x="5320576" y="2962656"/>
            <a:ext cx="4449620" cy="3760873"/>
          </a:xfrm>
          <a:custGeom>
            <a:avLst/>
            <a:gdLst>
              <a:gd name="connsiteX0" fmla="*/ 0 w 4449620"/>
              <a:gd name="connsiteY0" fmla="*/ 0 h 3760873"/>
              <a:gd name="connsiteX1" fmla="*/ 4449620 w 4449620"/>
              <a:gd name="connsiteY1" fmla="*/ 0 h 3760873"/>
              <a:gd name="connsiteX2" fmla="*/ 4449620 w 4449620"/>
              <a:gd name="connsiteY2" fmla="*/ 3760873 h 3760873"/>
              <a:gd name="connsiteX3" fmla="*/ 0 w 4449620"/>
              <a:gd name="connsiteY3" fmla="*/ 3760873 h 3760873"/>
            </a:gdLst>
            <a:ahLst/>
            <a:cxnLst>
              <a:cxn ang="0">
                <a:pos x="connsiteX0" y="connsiteY0"/>
              </a:cxn>
              <a:cxn ang="0">
                <a:pos x="connsiteX1" y="connsiteY1"/>
              </a:cxn>
              <a:cxn ang="0">
                <a:pos x="connsiteX2" y="connsiteY2"/>
              </a:cxn>
              <a:cxn ang="0">
                <a:pos x="connsiteX3" y="connsiteY3"/>
              </a:cxn>
            </a:cxnLst>
            <a:rect l="l" t="t" r="r" b="b"/>
            <a:pathLst>
              <a:path w="4449620" h="3760873">
                <a:moveTo>
                  <a:pt x="0" y="0"/>
                </a:moveTo>
                <a:lnTo>
                  <a:pt x="4449620" y="0"/>
                </a:lnTo>
                <a:lnTo>
                  <a:pt x="4449620" y="3760873"/>
                </a:lnTo>
                <a:lnTo>
                  <a:pt x="0" y="376087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9" name="Picture Placeholder 18">
            <a:extLst>
              <a:ext uri="{FF2B5EF4-FFF2-40B4-BE49-F238E27FC236}">
                <a16:creationId xmlns:a16="http://schemas.microsoft.com/office/drawing/2014/main" id="{20011766-26D5-4106-9378-06DEFFB04B69}"/>
              </a:ext>
            </a:extLst>
          </p:cNvPr>
          <p:cNvSpPr>
            <a:spLocks noGrp="1"/>
          </p:cNvSpPr>
          <p:nvPr>
            <p:ph type="pic" sz="quarter" idx="42"/>
          </p:nvPr>
        </p:nvSpPr>
        <p:spPr>
          <a:xfrm>
            <a:off x="9968776" y="2962656"/>
            <a:ext cx="4449620" cy="3760873"/>
          </a:xfrm>
          <a:custGeom>
            <a:avLst/>
            <a:gdLst>
              <a:gd name="connsiteX0" fmla="*/ 0 w 4449620"/>
              <a:gd name="connsiteY0" fmla="*/ 0 h 3760873"/>
              <a:gd name="connsiteX1" fmla="*/ 4449620 w 4449620"/>
              <a:gd name="connsiteY1" fmla="*/ 0 h 3760873"/>
              <a:gd name="connsiteX2" fmla="*/ 4449620 w 4449620"/>
              <a:gd name="connsiteY2" fmla="*/ 3760873 h 3760873"/>
              <a:gd name="connsiteX3" fmla="*/ 0 w 4449620"/>
              <a:gd name="connsiteY3" fmla="*/ 3760873 h 3760873"/>
            </a:gdLst>
            <a:ahLst/>
            <a:cxnLst>
              <a:cxn ang="0">
                <a:pos x="connsiteX0" y="connsiteY0"/>
              </a:cxn>
              <a:cxn ang="0">
                <a:pos x="connsiteX1" y="connsiteY1"/>
              </a:cxn>
              <a:cxn ang="0">
                <a:pos x="connsiteX2" y="connsiteY2"/>
              </a:cxn>
              <a:cxn ang="0">
                <a:pos x="connsiteX3" y="connsiteY3"/>
              </a:cxn>
            </a:cxnLst>
            <a:rect l="l" t="t" r="r" b="b"/>
            <a:pathLst>
              <a:path w="4449620" h="3760873">
                <a:moveTo>
                  <a:pt x="0" y="0"/>
                </a:moveTo>
                <a:lnTo>
                  <a:pt x="4449620" y="0"/>
                </a:lnTo>
                <a:lnTo>
                  <a:pt x="4449620" y="3760873"/>
                </a:lnTo>
                <a:lnTo>
                  <a:pt x="0" y="376087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20" name="Picture Placeholder 19">
            <a:extLst>
              <a:ext uri="{FF2B5EF4-FFF2-40B4-BE49-F238E27FC236}">
                <a16:creationId xmlns:a16="http://schemas.microsoft.com/office/drawing/2014/main" id="{AEA1BFBE-A9BC-46DF-B192-ABC87F485ECD}"/>
              </a:ext>
            </a:extLst>
          </p:cNvPr>
          <p:cNvSpPr>
            <a:spLocks noGrp="1"/>
          </p:cNvSpPr>
          <p:nvPr>
            <p:ph type="pic" sz="quarter" idx="43"/>
          </p:nvPr>
        </p:nvSpPr>
        <p:spPr>
          <a:xfrm>
            <a:off x="14616977" y="2962656"/>
            <a:ext cx="4449619" cy="3760873"/>
          </a:xfrm>
          <a:custGeom>
            <a:avLst/>
            <a:gdLst>
              <a:gd name="connsiteX0" fmla="*/ 0 w 4449619"/>
              <a:gd name="connsiteY0" fmla="*/ 0 h 3760873"/>
              <a:gd name="connsiteX1" fmla="*/ 4449619 w 4449619"/>
              <a:gd name="connsiteY1" fmla="*/ 0 h 3760873"/>
              <a:gd name="connsiteX2" fmla="*/ 4449619 w 4449619"/>
              <a:gd name="connsiteY2" fmla="*/ 3760873 h 3760873"/>
              <a:gd name="connsiteX3" fmla="*/ 0 w 4449619"/>
              <a:gd name="connsiteY3" fmla="*/ 3760873 h 3760873"/>
            </a:gdLst>
            <a:ahLst/>
            <a:cxnLst>
              <a:cxn ang="0">
                <a:pos x="connsiteX0" y="connsiteY0"/>
              </a:cxn>
              <a:cxn ang="0">
                <a:pos x="connsiteX1" y="connsiteY1"/>
              </a:cxn>
              <a:cxn ang="0">
                <a:pos x="connsiteX2" y="connsiteY2"/>
              </a:cxn>
              <a:cxn ang="0">
                <a:pos x="connsiteX3" y="connsiteY3"/>
              </a:cxn>
            </a:cxnLst>
            <a:rect l="l" t="t" r="r" b="b"/>
            <a:pathLst>
              <a:path w="4449619" h="3760873">
                <a:moveTo>
                  <a:pt x="0" y="0"/>
                </a:moveTo>
                <a:lnTo>
                  <a:pt x="4449619" y="0"/>
                </a:lnTo>
                <a:lnTo>
                  <a:pt x="4449619" y="3760873"/>
                </a:lnTo>
                <a:lnTo>
                  <a:pt x="0" y="376087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21" name="Picture Placeholder 20">
            <a:extLst>
              <a:ext uri="{FF2B5EF4-FFF2-40B4-BE49-F238E27FC236}">
                <a16:creationId xmlns:a16="http://schemas.microsoft.com/office/drawing/2014/main" id="{5B7D466C-A520-4902-99C4-B78E98A6E6CB}"/>
              </a:ext>
            </a:extLst>
          </p:cNvPr>
          <p:cNvSpPr>
            <a:spLocks noGrp="1"/>
          </p:cNvSpPr>
          <p:nvPr>
            <p:ph type="pic" sz="quarter" idx="44"/>
          </p:nvPr>
        </p:nvSpPr>
        <p:spPr>
          <a:xfrm>
            <a:off x="19265175" y="2962656"/>
            <a:ext cx="4449620" cy="3760873"/>
          </a:xfrm>
          <a:custGeom>
            <a:avLst/>
            <a:gdLst>
              <a:gd name="connsiteX0" fmla="*/ 0 w 4449620"/>
              <a:gd name="connsiteY0" fmla="*/ 0 h 3760873"/>
              <a:gd name="connsiteX1" fmla="*/ 4449620 w 4449620"/>
              <a:gd name="connsiteY1" fmla="*/ 0 h 3760873"/>
              <a:gd name="connsiteX2" fmla="*/ 4449620 w 4449620"/>
              <a:gd name="connsiteY2" fmla="*/ 3760873 h 3760873"/>
              <a:gd name="connsiteX3" fmla="*/ 0 w 4449620"/>
              <a:gd name="connsiteY3" fmla="*/ 3760873 h 3760873"/>
            </a:gdLst>
            <a:ahLst/>
            <a:cxnLst>
              <a:cxn ang="0">
                <a:pos x="connsiteX0" y="connsiteY0"/>
              </a:cxn>
              <a:cxn ang="0">
                <a:pos x="connsiteX1" y="connsiteY1"/>
              </a:cxn>
              <a:cxn ang="0">
                <a:pos x="connsiteX2" y="connsiteY2"/>
              </a:cxn>
              <a:cxn ang="0">
                <a:pos x="connsiteX3" y="connsiteY3"/>
              </a:cxn>
            </a:cxnLst>
            <a:rect l="l" t="t" r="r" b="b"/>
            <a:pathLst>
              <a:path w="4449620" h="3760873">
                <a:moveTo>
                  <a:pt x="0" y="0"/>
                </a:moveTo>
                <a:lnTo>
                  <a:pt x="4449620" y="0"/>
                </a:lnTo>
                <a:lnTo>
                  <a:pt x="4449620" y="3760873"/>
                </a:lnTo>
                <a:lnTo>
                  <a:pt x="0" y="3760873"/>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1007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4/3*#ppt_w"/>
                                          </p:val>
                                        </p:tav>
                                        <p:tav tm="100000">
                                          <p:val>
                                            <p:strVal val="#ppt_w"/>
                                          </p:val>
                                        </p:tav>
                                      </p:tavLst>
                                    </p:anim>
                                    <p:anim calcmode="lin" valueType="num">
                                      <p:cBhvr>
                                        <p:cTn id="8" dur="500" fill="hold"/>
                                        <p:tgtEl>
                                          <p:spTgt spid="17"/>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strVal val="4/3*#ppt_w"/>
                                          </p:val>
                                        </p:tav>
                                        <p:tav tm="100000">
                                          <p:val>
                                            <p:strVal val="#ppt_w"/>
                                          </p:val>
                                        </p:tav>
                                      </p:tavLst>
                                    </p:anim>
                                    <p:anim calcmode="lin" valueType="num">
                                      <p:cBhvr>
                                        <p:cTn id="12" dur="500" fill="hold"/>
                                        <p:tgtEl>
                                          <p:spTgt spid="18"/>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strVal val="4/3*#ppt_w"/>
                                          </p:val>
                                        </p:tav>
                                        <p:tav tm="100000">
                                          <p:val>
                                            <p:strVal val="#ppt_w"/>
                                          </p:val>
                                        </p:tav>
                                      </p:tavLst>
                                    </p:anim>
                                    <p:anim calcmode="lin" valueType="num">
                                      <p:cBhvr>
                                        <p:cTn id="16" dur="500" fill="hold"/>
                                        <p:tgtEl>
                                          <p:spTgt spid="19"/>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30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strVal val="4/3*#ppt_w"/>
                                          </p:val>
                                        </p:tav>
                                        <p:tav tm="100000">
                                          <p:val>
                                            <p:strVal val="#ppt_w"/>
                                          </p:val>
                                        </p:tav>
                                      </p:tavLst>
                                    </p:anim>
                                    <p:anim calcmode="lin" valueType="num">
                                      <p:cBhvr>
                                        <p:cTn id="20" dur="500" fill="hold"/>
                                        <p:tgtEl>
                                          <p:spTgt spid="20"/>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40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strVal val="4/3*#ppt_w"/>
                                          </p:val>
                                        </p:tav>
                                        <p:tav tm="100000">
                                          <p:val>
                                            <p:strVal val="#ppt_w"/>
                                          </p:val>
                                        </p:tav>
                                      </p:tavLst>
                                    </p:anim>
                                    <p:anim calcmode="lin" valueType="num">
                                      <p:cBhvr>
                                        <p:cTn id="24" dur="500" fill="hold"/>
                                        <p:tgtEl>
                                          <p:spTgt spid="2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2DED6899-EE35-4C9F-85BC-2800893A7A01}"/>
              </a:ext>
            </a:extLst>
          </p:cNvPr>
          <p:cNvSpPr>
            <a:spLocks noGrp="1"/>
          </p:cNvSpPr>
          <p:nvPr>
            <p:ph type="pic" sz="quarter" idx="40"/>
          </p:nvPr>
        </p:nvSpPr>
        <p:spPr>
          <a:xfrm>
            <a:off x="2201861" y="382904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38" name="Picture Placeholder 37">
            <a:extLst>
              <a:ext uri="{FF2B5EF4-FFF2-40B4-BE49-F238E27FC236}">
                <a16:creationId xmlns:a16="http://schemas.microsoft.com/office/drawing/2014/main" id="{C8CD014F-DCFE-440B-9C46-DE5E50FC1AC8}"/>
              </a:ext>
            </a:extLst>
          </p:cNvPr>
          <p:cNvSpPr>
            <a:spLocks noGrp="1"/>
          </p:cNvSpPr>
          <p:nvPr>
            <p:ph type="pic" sz="quarter" idx="41"/>
          </p:nvPr>
        </p:nvSpPr>
        <p:spPr>
          <a:xfrm>
            <a:off x="8859836" y="382904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39" name="Picture Placeholder 38">
            <a:extLst>
              <a:ext uri="{FF2B5EF4-FFF2-40B4-BE49-F238E27FC236}">
                <a16:creationId xmlns:a16="http://schemas.microsoft.com/office/drawing/2014/main" id="{F25211DE-2900-41DB-94E0-DADC7578762E}"/>
              </a:ext>
            </a:extLst>
          </p:cNvPr>
          <p:cNvSpPr>
            <a:spLocks noGrp="1"/>
          </p:cNvSpPr>
          <p:nvPr>
            <p:ph type="pic" sz="quarter" idx="42"/>
          </p:nvPr>
        </p:nvSpPr>
        <p:spPr>
          <a:xfrm>
            <a:off x="15517811" y="382904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40" name="Picture Placeholder 39">
            <a:extLst>
              <a:ext uri="{FF2B5EF4-FFF2-40B4-BE49-F238E27FC236}">
                <a16:creationId xmlns:a16="http://schemas.microsoft.com/office/drawing/2014/main" id="{0051C6DB-32A3-4464-AE10-5633A7CE53C8}"/>
              </a:ext>
            </a:extLst>
          </p:cNvPr>
          <p:cNvSpPr>
            <a:spLocks noGrp="1"/>
          </p:cNvSpPr>
          <p:nvPr>
            <p:ph type="pic" sz="quarter" idx="43"/>
          </p:nvPr>
        </p:nvSpPr>
        <p:spPr>
          <a:xfrm>
            <a:off x="2201861" y="6524624"/>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41" name="Picture Placeholder 40">
            <a:extLst>
              <a:ext uri="{FF2B5EF4-FFF2-40B4-BE49-F238E27FC236}">
                <a16:creationId xmlns:a16="http://schemas.microsoft.com/office/drawing/2014/main" id="{B30DC47F-8DF3-4F33-B1B6-FF730859D681}"/>
              </a:ext>
            </a:extLst>
          </p:cNvPr>
          <p:cNvSpPr>
            <a:spLocks noGrp="1"/>
          </p:cNvSpPr>
          <p:nvPr>
            <p:ph type="pic" sz="quarter" idx="44"/>
          </p:nvPr>
        </p:nvSpPr>
        <p:spPr>
          <a:xfrm>
            <a:off x="8859836" y="6524624"/>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42" name="Picture Placeholder 41">
            <a:extLst>
              <a:ext uri="{FF2B5EF4-FFF2-40B4-BE49-F238E27FC236}">
                <a16:creationId xmlns:a16="http://schemas.microsoft.com/office/drawing/2014/main" id="{8F4643DF-0111-4FA8-BE96-A6CE1DA67C8F}"/>
              </a:ext>
            </a:extLst>
          </p:cNvPr>
          <p:cNvSpPr>
            <a:spLocks noGrp="1"/>
          </p:cNvSpPr>
          <p:nvPr>
            <p:ph type="pic" sz="quarter" idx="45"/>
          </p:nvPr>
        </p:nvSpPr>
        <p:spPr>
          <a:xfrm>
            <a:off x="15517811" y="6524624"/>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43" name="Picture Placeholder 42">
            <a:extLst>
              <a:ext uri="{FF2B5EF4-FFF2-40B4-BE49-F238E27FC236}">
                <a16:creationId xmlns:a16="http://schemas.microsoft.com/office/drawing/2014/main" id="{095EDDFA-6EB5-48D5-94C9-9CC6B10491F1}"/>
              </a:ext>
            </a:extLst>
          </p:cNvPr>
          <p:cNvSpPr>
            <a:spLocks noGrp="1"/>
          </p:cNvSpPr>
          <p:nvPr>
            <p:ph type="pic" sz="quarter" idx="46"/>
          </p:nvPr>
        </p:nvSpPr>
        <p:spPr>
          <a:xfrm>
            <a:off x="2201861" y="922019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44" name="Picture Placeholder 43">
            <a:extLst>
              <a:ext uri="{FF2B5EF4-FFF2-40B4-BE49-F238E27FC236}">
                <a16:creationId xmlns:a16="http://schemas.microsoft.com/office/drawing/2014/main" id="{97A33113-4109-4E55-A5EC-1DD0D9F09F4F}"/>
              </a:ext>
            </a:extLst>
          </p:cNvPr>
          <p:cNvSpPr>
            <a:spLocks noGrp="1"/>
          </p:cNvSpPr>
          <p:nvPr>
            <p:ph type="pic" sz="quarter" idx="47"/>
          </p:nvPr>
        </p:nvSpPr>
        <p:spPr>
          <a:xfrm>
            <a:off x="8859836" y="922019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45" name="Picture Placeholder 44">
            <a:extLst>
              <a:ext uri="{FF2B5EF4-FFF2-40B4-BE49-F238E27FC236}">
                <a16:creationId xmlns:a16="http://schemas.microsoft.com/office/drawing/2014/main" id="{C9EBD72A-C4D9-488C-8B28-C748536236DA}"/>
              </a:ext>
            </a:extLst>
          </p:cNvPr>
          <p:cNvSpPr>
            <a:spLocks noGrp="1"/>
          </p:cNvSpPr>
          <p:nvPr>
            <p:ph type="pic" sz="quarter" idx="48"/>
          </p:nvPr>
        </p:nvSpPr>
        <p:spPr>
          <a:xfrm>
            <a:off x="15517811" y="922019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Tree>
    <p:extLst>
      <p:ext uri="{BB962C8B-B14F-4D97-AF65-F5344CB8AC3E}">
        <p14:creationId xmlns:p14="http://schemas.microsoft.com/office/powerpoint/2010/main" val="133904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4BA24CCC-EDF0-4391-BDAD-5A1AC3C41ED2}"/>
              </a:ext>
            </a:extLst>
          </p:cNvPr>
          <p:cNvSpPr>
            <a:spLocks noGrp="1"/>
          </p:cNvSpPr>
          <p:nvPr>
            <p:ph type="pic" sz="quarter" idx="40"/>
          </p:nvPr>
        </p:nvSpPr>
        <p:spPr>
          <a:xfrm>
            <a:off x="1026317" y="376427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36" name="Picture Placeholder 35">
            <a:extLst>
              <a:ext uri="{FF2B5EF4-FFF2-40B4-BE49-F238E27FC236}">
                <a16:creationId xmlns:a16="http://schemas.microsoft.com/office/drawing/2014/main" id="{A8C50DEA-9D79-44F2-8F00-34CE2DFBB104}"/>
              </a:ext>
            </a:extLst>
          </p:cNvPr>
          <p:cNvSpPr>
            <a:spLocks noGrp="1"/>
          </p:cNvSpPr>
          <p:nvPr>
            <p:ph type="pic" sz="quarter" idx="41"/>
          </p:nvPr>
        </p:nvSpPr>
        <p:spPr>
          <a:xfrm>
            <a:off x="6684167" y="376427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46" name="Picture Placeholder 45">
            <a:extLst>
              <a:ext uri="{FF2B5EF4-FFF2-40B4-BE49-F238E27FC236}">
                <a16:creationId xmlns:a16="http://schemas.microsoft.com/office/drawing/2014/main" id="{47C511FA-F714-464A-AC1B-9514AED5E82E}"/>
              </a:ext>
            </a:extLst>
          </p:cNvPr>
          <p:cNvSpPr>
            <a:spLocks noGrp="1"/>
          </p:cNvSpPr>
          <p:nvPr>
            <p:ph type="pic" sz="quarter" idx="42"/>
          </p:nvPr>
        </p:nvSpPr>
        <p:spPr>
          <a:xfrm>
            <a:off x="12342017" y="376427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bg2"/>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47" name="Picture Placeholder 46">
            <a:extLst>
              <a:ext uri="{FF2B5EF4-FFF2-40B4-BE49-F238E27FC236}">
                <a16:creationId xmlns:a16="http://schemas.microsoft.com/office/drawing/2014/main" id="{9CD4A1BF-2AF8-4D45-921D-BCC417960008}"/>
              </a:ext>
            </a:extLst>
          </p:cNvPr>
          <p:cNvSpPr>
            <a:spLocks noGrp="1"/>
          </p:cNvSpPr>
          <p:nvPr>
            <p:ph type="pic" sz="quarter" idx="43"/>
          </p:nvPr>
        </p:nvSpPr>
        <p:spPr>
          <a:xfrm>
            <a:off x="17999867" y="376427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lumMod val="75000"/>
              </a:schemeClr>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48" name="Picture Placeholder 47">
            <a:extLst>
              <a:ext uri="{FF2B5EF4-FFF2-40B4-BE49-F238E27FC236}">
                <a16:creationId xmlns:a16="http://schemas.microsoft.com/office/drawing/2014/main" id="{610A3D6E-C358-439C-8B8A-28D7DA56AB33}"/>
              </a:ext>
            </a:extLst>
          </p:cNvPr>
          <p:cNvSpPr>
            <a:spLocks noGrp="1"/>
          </p:cNvSpPr>
          <p:nvPr>
            <p:ph type="pic" sz="quarter" idx="44"/>
          </p:nvPr>
        </p:nvSpPr>
        <p:spPr>
          <a:xfrm>
            <a:off x="1026317" y="690752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49" name="Picture Placeholder 48">
            <a:extLst>
              <a:ext uri="{FF2B5EF4-FFF2-40B4-BE49-F238E27FC236}">
                <a16:creationId xmlns:a16="http://schemas.microsoft.com/office/drawing/2014/main" id="{B176FB6D-30B1-4A91-BF7B-E0B3AC30EFB6}"/>
              </a:ext>
            </a:extLst>
          </p:cNvPr>
          <p:cNvSpPr>
            <a:spLocks noGrp="1"/>
          </p:cNvSpPr>
          <p:nvPr>
            <p:ph type="pic" sz="quarter" idx="45"/>
          </p:nvPr>
        </p:nvSpPr>
        <p:spPr>
          <a:xfrm>
            <a:off x="6684167" y="690752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50" name="Picture Placeholder 49">
            <a:extLst>
              <a:ext uri="{FF2B5EF4-FFF2-40B4-BE49-F238E27FC236}">
                <a16:creationId xmlns:a16="http://schemas.microsoft.com/office/drawing/2014/main" id="{F6FEED80-41F9-45B8-810F-A371D8C9E3AC}"/>
              </a:ext>
            </a:extLst>
          </p:cNvPr>
          <p:cNvSpPr>
            <a:spLocks noGrp="1"/>
          </p:cNvSpPr>
          <p:nvPr>
            <p:ph type="pic" sz="quarter" idx="46"/>
          </p:nvPr>
        </p:nvSpPr>
        <p:spPr>
          <a:xfrm>
            <a:off x="12342017" y="690752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bg2"/>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51" name="Picture Placeholder 50">
            <a:extLst>
              <a:ext uri="{FF2B5EF4-FFF2-40B4-BE49-F238E27FC236}">
                <a16:creationId xmlns:a16="http://schemas.microsoft.com/office/drawing/2014/main" id="{6D041EF4-D5CD-4126-B32F-5971C6FA721C}"/>
              </a:ext>
            </a:extLst>
          </p:cNvPr>
          <p:cNvSpPr>
            <a:spLocks noGrp="1"/>
          </p:cNvSpPr>
          <p:nvPr>
            <p:ph type="pic" sz="quarter" idx="47"/>
          </p:nvPr>
        </p:nvSpPr>
        <p:spPr>
          <a:xfrm>
            <a:off x="17999867" y="690752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lumMod val="75000"/>
              </a:schemeClr>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52" name="Picture Placeholder 51">
            <a:extLst>
              <a:ext uri="{FF2B5EF4-FFF2-40B4-BE49-F238E27FC236}">
                <a16:creationId xmlns:a16="http://schemas.microsoft.com/office/drawing/2014/main" id="{CEE5E17D-B267-4245-B058-59B9515089D4}"/>
              </a:ext>
            </a:extLst>
          </p:cNvPr>
          <p:cNvSpPr>
            <a:spLocks noGrp="1"/>
          </p:cNvSpPr>
          <p:nvPr>
            <p:ph type="pic" sz="quarter" idx="48"/>
          </p:nvPr>
        </p:nvSpPr>
        <p:spPr>
          <a:xfrm>
            <a:off x="1026317" y="1005077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53" name="Picture Placeholder 52">
            <a:extLst>
              <a:ext uri="{FF2B5EF4-FFF2-40B4-BE49-F238E27FC236}">
                <a16:creationId xmlns:a16="http://schemas.microsoft.com/office/drawing/2014/main" id="{6CBC3CA6-B6A2-4EEB-9A63-B3A2ED1EA40C}"/>
              </a:ext>
            </a:extLst>
          </p:cNvPr>
          <p:cNvSpPr>
            <a:spLocks noGrp="1"/>
          </p:cNvSpPr>
          <p:nvPr>
            <p:ph type="pic" sz="quarter" idx="49"/>
          </p:nvPr>
        </p:nvSpPr>
        <p:spPr>
          <a:xfrm>
            <a:off x="6684167" y="1005077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54" name="Picture Placeholder 53">
            <a:extLst>
              <a:ext uri="{FF2B5EF4-FFF2-40B4-BE49-F238E27FC236}">
                <a16:creationId xmlns:a16="http://schemas.microsoft.com/office/drawing/2014/main" id="{49975133-13E9-47E2-B89B-39D855512B99}"/>
              </a:ext>
            </a:extLst>
          </p:cNvPr>
          <p:cNvSpPr>
            <a:spLocks noGrp="1"/>
          </p:cNvSpPr>
          <p:nvPr>
            <p:ph type="pic" sz="quarter" idx="50"/>
          </p:nvPr>
        </p:nvSpPr>
        <p:spPr>
          <a:xfrm>
            <a:off x="12342017" y="1005077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bg2"/>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55" name="Picture Placeholder 54">
            <a:extLst>
              <a:ext uri="{FF2B5EF4-FFF2-40B4-BE49-F238E27FC236}">
                <a16:creationId xmlns:a16="http://schemas.microsoft.com/office/drawing/2014/main" id="{63CF676C-B8B6-4C40-91EF-D8B604B3000F}"/>
              </a:ext>
            </a:extLst>
          </p:cNvPr>
          <p:cNvSpPr>
            <a:spLocks noGrp="1"/>
          </p:cNvSpPr>
          <p:nvPr>
            <p:ph type="pic" sz="quarter" idx="51"/>
          </p:nvPr>
        </p:nvSpPr>
        <p:spPr>
          <a:xfrm>
            <a:off x="17999867" y="10050779"/>
            <a:ext cx="1905000" cy="19050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lumMod val="75000"/>
              </a:schemeClr>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Tree>
    <p:extLst>
      <p:ext uri="{BB962C8B-B14F-4D97-AF65-F5344CB8AC3E}">
        <p14:creationId xmlns:p14="http://schemas.microsoft.com/office/powerpoint/2010/main" val="3922093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D938956-B64C-4A69-AD96-2E304154F006}"/>
              </a:ext>
            </a:extLst>
          </p:cNvPr>
          <p:cNvSpPr>
            <a:spLocks noGrp="1"/>
          </p:cNvSpPr>
          <p:nvPr>
            <p:ph type="pic" sz="quarter" idx="40"/>
          </p:nvPr>
        </p:nvSpPr>
        <p:spPr>
          <a:xfrm>
            <a:off x="2932485" y="3334194"/>
            <a:ext cx="3656713" cy="3656713"/>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12" name="Picture Placeholder 11">
            <a:extLst>
              <a:ext uri="{FF2B5EF4-FFF2-40B4-BE49-F238E27FC236}">
                <a16:creationId xmlns:a16="http://schemas.microsoft.com/office/drawing/2014/main" id="{E6B722B3-CFC5-45EA-9ED6-3E100F31BD14}"/>
              </a:ext>
            </a:extLst>
          </p:cNvPr>
          <p:cNvSpPr>
            <a:spLocks noGrp="1"/>
          </p:cNvSpPr>
          <p:nvPr>
            <p:ph type="pic" sz="quarter" idx="41"/>
          </p:nvPr>
        </p:nvSpPr>
        <p:spPr>
          <a:xfrm>
            <a:off x="12952785" y="3334194"/>
            <a:ext cx="3656713" cy="3656713"/>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13" name="Picture Placeholder 12">
            <a:extLst>
              <a:ext uri="{FF2B5EF4-FFF2-40B4-BE49-F238E27FC236}">
                <a16:creationId xmlns:a16="http://schemas.microsoft.com/office/drawing/2014/main" id="{7B0BB8CC-07D9-47C2-A423-DA7944D73557}"/>
              </a:ext>
            </a:extLst>
          </p:cNvPr>
          <p:cNvSpPr>
            <a:spLocks noGrp="1"/>
          </p:cNvSpPr>
          <p:nvPr>
            <p:ph type="pic" sz="quarter" idx="42"/>
          </p:nvPr>
        </p:nvSpPr>
        <p:spPr>
          <a:xfrm>
            <a:off x="2932485" y="8210994"/>
            <a:ext cx="3656713" cy="3656713"/>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bg2"/>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14" name="Picture Placeholder 13">
            <a:extLst>
              <a:ext uri="{FF2B5EF4-FFF2-40B4-BE49-F238E27FC236}">
                <a16:creationId xmlns:a16="http://schemas.microsoft.com/office/drawing/2014/main" id="{09D065CD-90D1-4F95-954E-57604EA9B4A1}"/>
              </a:ext>
            </a:extLst>
          </p:cNvPr>
          <p:cNvSpPr>
            <a:spLocks noGrp="1"/>
          </p:cNvSpPr>
          <p:nvPr>
            <p:ph type="pic" sz="quarter" idx="43"/>
          </p:nvPr>
        </p:nvSpPr>
        <p:spPr>
          <a:xfrm>
            <a:off x="12952785" y="8210994"/>
            <a:ext cx="3656713" cy="3656713"/>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tx2">
                <a:lumMod val="75000"/>
              </a:schemeClr>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Tree>
    <p:extLst>
      <p:ext uri="{BB962C8B-B14F-4D97-AF65-F5344CB8AC3E}">
        <p14:creationId xmlns:p14="http://schemas.microsoft.com/office/powerpoint/2010/main" val="370515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D938956-B64C-4A69-AD96-2E304154F006}"/>
              </a:ext>
            </a:extLst>
          </p:cNvPr>
          <p:cNvSpPr>
            <a:spLocks noGrp="1"/>
          </p:cNvSpPr>
          <p:nvPr>
            <p:ph type="pic" sz="quarter" idx="40"/>
          </p:nvPr>
        </p:nvSpPr>
        <p:spPr>
          <a:xfrm>
            <a:off x="2932485" y="3334194"/>
            <a:ext cx="3656713" cy="3656713"/>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
        <p:nvSpPr>
          <p:cNvPr id="13" name="Picture Placeholder 12">
            <a:extLst>
              <a:ext uri="{FF2B5EF4-FFF2-40B4-BE49-F238E27FC236}">
                <a16:creationId xmlns:a16="http://schemas.microsoft.com/office/drawing/2014/main" id="{7B0BB8CC-07D9-47C2-A423-DA7944D73557}"/>
              </a:ext>
            </a:extLst>
          </p:cNvPr>
          <p:cNvSpPr>
            <a:spLocks noGrp="1"/>
          </p:cNvSpPr>
          <p:nvPr>
            <p:ph type="pic" sz="quarter" idx="42"/>
          </p:nvPr>
        </p:nvSpPr>
        <p:spPr>
          <a:xfrm>
            <a:off x="2932485" y="8210994"/>
            <a:ext cx="3656713" cy="3656713"/>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bg2"/>
            </a:outerShdw>
          </a:effectLst>
          <a:scene3d>
            <a:camera prst="isometricOffAxis1Top">
              <a:rot lat="0" lon="0" rev="0"/>
            </a:camera>
            <a:lightRig rig="threePt" dir="t"/>
          </a:scene3d>
        </p:spPr>
        <p:txBody>
          <a:bodyPr wrap="square" anchor="t">
            <a:noAutofit/>
          </a:bodyPr>
          <a:lstStyle>
            <a:lvl1pPr marL="0" indent="0" algn="ctr">
              <a:buNone/>
              <a:defRPr sz="2000"/>
            </a:lvl1pPr>
          </a:lstStyle>
          <a:p>
            <a:endParaRPr lang="en-US"/>
          </a:p>
        </p:txBody>
      </p:sp>
    </p:spTree>
    <p:extLst>
      <p:ext uri="{BB962C8B-B14F-4D97-AF65-F5344CB8AC3E}">
        <p14:creationId xmlns:p14="http://schemas.microsoft.com/office/powerpoint/2010/main" val="5333993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80FF5E0-9782-4262-8C8E-F25D5187B2A1}"/>
              </a:ext>
            </a:extLst>
          </p:cNvPr>
          <p:cNvSpPr>
            <a:spLocks noGrp="1"/>
          </p:cNvSpPr>
          <p:nvPr>
            <p:ph type="pic" sz="quarter" idx="40"/>
          </p:nvPr>
        </p:nvSpPr>
        <p:spPr>
          <a:xfrm>
            <a:off x="1863609" y="3523729"/>
            <a:ext cx="4966322" cy="6705600"/>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70C477C-0616-4B25-AECC-C8579212EECC}"/>
              </a:ext>
            </a:extLst>
          </p:cNvPr>
          <p:cNvSpPr>
            <a:spLocks noGrp="1"/>
          </p:cNvSpPr>
          <p:nvPr>
            <p:ph type="pic" sz="quarter" idx="41"/>
          </p:nvPr>
        </p:nvSpPr>
        <p:spPr>
          <a:xfrm>
            <a:off x="7094820" y="3523729"/>
            <a:ext cx="4966322" cy="6705600"/>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 name="Picture Placeholder 12">
            <a:extLst>
              <a:ext uri="{FF2B5EF4-FFF2-40B4-BE49-F238E27FC236}">
                <a16:creationId xmlns:a16="http://schemas.microsoft.com/office/drawing/2014/main" id="{DF1CF97D-2FDA-4292-861E-0CA5A754E9CA}"/>
              </a:ext>
            </a:extLst>
          </p:cNvPr>
          <p:cNvSpPr>
            <a:spLocks noGrp="1"/>
          </p:cNvSpPr>
          <p:nvPr>
            <p:ph type="pic" sz="quarter" idx="42"/>
          </p:nvPr>
        </p:nvSpPr>
        <p:spPr>
          <a:xfrm>
            <a:off x="12326031" y="3523729"/>
            <a:ext cx="4966322" cy="6705600"/>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4" name="Picture Placeholder 13">
            <a:extLst>
              <a:ext uri="{FF2B5EF4-FFF2-40B4-BE49-F238E27FC236}">
                <a16:creationId xmlns:a16="http://schemas.microsoft.com/office/drawing/2014/main" id="{E34B1061-2D91-4253-9DCF-0987EC9BF35D}"/>
              </a:ext>
            </a:extLst>
          </p:cNvPr>
          <p:cNvSpPr>
            <a:spLocks noGrp="1"/>
          </p:cNvSpPr>
          <p:nvPr>
            <p:ph type="pic" sz="quarter" idx="43"/>
          </p:nvPr>
        </p:nvSpPr>
        <p:spPr>
          <a:xfrm>
            <a:off x="17557243" y="3523729"/>
            <a:ext cx="4966320" cy="6705600"/>
          </a:xfrm>
          <a:custGeom>
            <a:avLst/>
            <a:gdLst>
              <a:gd name="connsiteX0" fmla="*/ 0 w 4966320"/>
              <a:gd name="connsiteY0" fmla="*/ 0 h 6705600"/>
              <a:gd name="connsiteX1" fmla="*/ 4966320 w 4966320"/>
              <a:gd name="connsiteY1" fmla="*/ 0 h 6705600"/>
              <a:gd name="connsiteX2" fmla="*/ 4966320 w 4966320"/>
              <a:gd name="connsiteY2" fmla="*/ 6705600 h 6705600"/>
              <a:gd name="connsiteX3" fmla="*/ 0 w 4966320"/>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0" h="6705600">
                <a:moveTo>
                  <a:pt x="0" y="0"/>
                </a:moveTo>
                <a:lnTo>
                  <a:pt x="4966320" y="0"/>
                </a:lnTo>
                <a:lnTo>
                  <a:pt x="4966320"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26064777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4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12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8" dur="12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40000">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14:bounceEnd="40000">
                                          <p:cBhvr additive="base">
                                            <p:cTn id="11" dur="12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2" dur="12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0000">
                                      <p:stCondLst>
                                        <p:cond delay="400"/>
                                      </p:stCondLst>
                                      <p:childTnLst>
                                        <p:set>
                                          <p:cBhvr>
                                            <p:cTn id="14" dur="1" fill="hold">
                                              <p:stCondLst>
                                                <p:cond delay="0"/>
                                              </p:stCondLst>
                                            </p:cTn>
                                            <p:tgtEl>
                                              <p:spTgt spid="13"/>
                                            </p:tgtEl>
                                            <p:attrNameLst>
                                              <p:attrName>style.visibility</p:attrName>
                                            </p:attrNameLst>
                                          </p:cBhvr>
                                          <p:to>
                                            <p:strVal val="visible"/>
                                          </p:to>
                                        </p:set>
                                        <p:anim calcmode="lin" valueType="num" p14:bounceEnd="40000">
                                          <p:cBhvr additive="base">
                                            <p:cTn id="15" dur="12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6" dur="12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40000">
                                      <p:stCondLst>
                                        <p:cond delay="600"/>
                                      </p:stCondLst>
                                      <p:childTnLst>
                                        <p:set>
                                          <p:cBhvr>
                                            <p:cTn id="18" dur="1" fill="hold">
                                              <p:stCondLst>
                                                <p:cond delay="0"/>
                                              </p:stCondLst>
                                            </p:cTn>
                                            <p:tgtEl>
                                              <p:spTgt spid="14"/>
                                            </p:tgtEl>
                                            <p:attrNameLst>
                                              <p:attrName>style.visibility</p:attrName>
                                            </p:attrNameLst>
                                          </p:cBhvr>
                                          <p:to>
                                            <p:strVal val="visible"/>
                                          </p:to>
                                        </p:set>
                                        <p:anim calcmode="lin" valueType="num" p14:bounceEnd="40000">
                                          <p:cBhvr additive="base">
                                            <p:cTn id="19" dur="12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20" dur="12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200" fill="hold"/>
                                            <p:tgtEl>
                                              <p:spTgt spid="11"/>
                                            </p:tgtEl>
                                            <p:attrNameLst>
                                              <p:attrName>ppt_x</p:attrName>
                                            </p:attrNameLst>
                                          </p:cBhvr>
                                          <p:tavLst>
                                            <p:tav tm="0">
                                              <p:val>
                                                <p:strVal val="#ppt_x"/>
                                              </p:val>
                                            </p:tav>
                                            <p:tav tm="100000">
                                              <p:val>
                                                <p:strVal val="#ppt_x"/>
                                              </p:val>
                                            </p:tav>
                                          </p:tavLst>
                                        </p:anim>
                                        <p:anim calcmode="lin" valueType="num">
                                          <p:cBhvr additive="base">
                                            <p:cTn id="8" dur="12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200" fill="hold"/>
                                            <p:tgtEl>
                                              <p:spTgt spid="12"/>
                                            </p:tgtEl>
                                            <p:attrNameLst>
                                              <p:attrName>ppt_x</p:attrName>
                                            </p:attrNameLst>
                                          </p:cBhvr>
                                          <p:tavLst>
                                            <p:tav tm="0">
                                              <p:val>
                                                <p:strVal val="#ppt_x"/>
                                              </p:val>
                                            </p:tav>
                                            <p:tav tm="100000">
                                              <p:val>
                                                <p:strVal val="#ppt_x"/>
                                              </p:val>
                                            </p:tav>
                                          </p:tavLst>
                                        </p:anim>
                                        <p:anim calcmode="lin" valueType="num">
                                          <p:cBhvr additive="base">
                                            <p:cTn id="12" dur="12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4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200" fill="hold"/>
                                            <p:tgtEl>
                                              <p:spTgt spid="13"/>
                                            </p:tgtEl>
                                            <p:attrNameLst>
                                              <p:attrName>ppt_x</p:attrName>
                                            </p:attrNameLst>
                                          </p:cBhvr>
                                          <p:tavLst>
                                            <p:tav tm="0">
                                              <p:val>
                                                <p:strVal val="#ppt_x"/>
                                              </p:val>
                                            </p:tav>
                                            <p:tav tm="100000">
                                              <p:val>
                                                <p:strVal val="#ppt_x"/>
                                              </p:val>
                                            </p:tav>
                                          </p:tavLst>
                                        </p:anim>
                                        <p:anim calcmode="lin" valueType="num">
                                          <p:cBhvr additive="base">
                                            <p:cTn id="16" dur="12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6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200" fill="hold"/>
                                            <p:tgtEl>
                                              <p:spTgt spid="14"/>
                                            </p:tgtEl>
                                            <p:attrNameLst>
                                              <p:attrName>ppt_x</p:attrName>
                                            </p:attrNameLst>
                                          </p:cBhvr>
                                          <p:tavLst>
                                            <p:tav tm="0">
                                              <p:val>
                                                <p:strVal val="#ppt_x"/>
                                              </p:val>
                                            </p:tav>
                                            <p:tav tm="100000">
                                              <p:val>
                                                <p:strVal val="#ppt_x"/>
                                              </p:val>
                                            </p:tav>
                                          </p:tavLst>
                                        </p:anim>
                                        <p:anim calcmode="lin" valueType="num">
                                          <p:cBhvr additive="base">
                                            <p:cTn id="20" dur="12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80FF5E0-9782-4262-8C8E-F25D5187B2A1}"/>
              </a:ext>
            </a:extLst>
          </p:cNvPr>
          <p:cNvSpPr>
            <a:spLocks noGrp="1"/>
          </p:cNvSpPr>
          <p:nvPr>
            <p:ph type="pic" sz="quarter" idx="40"/>
          </p:nvPr>
        </p:nvSpPr>
        <p:spPr>
          <a:xfrm>
            <a:off x="1863609" y="3210365"/>
            <a:ext cx="4966322" cy="8925154"/>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70C477C-0616-4B25-AECC-C8579212EECC}"/>
              </a:ext>
            </a:extLst>
          </p:cNvPr>
          <p:cNvSpPr>
            <a:spLocks noGrp="1"/>
          </p:cNvSpPr>
          <p:nvPr>
            <p:ph type="pic" sz="quarter" idx="41"/>
          </p:nvPr>
        </p:nvSpPr>
        <p:spPr>
          <a:xfrm>
            <a:off x="7094820" y="3210365"/>
            <a:ext cx="4966322" cy="8925154"/>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 name="Picture Placeholder 12">
            <a:extLst>
              <a:ext uri="{FF2B5EF4-FFF2-40B4-BE49-F238E27FC236}">
                <a16:creationId xmlns:a16="http://schemas.microsoft.com/office/drawing/2014/main" id="{DF1CF97D-2FDA-4292-861E-0CA5A754E9CA}"/>
              </a:ext>
            </a:extLst>
          </p:cNvPr>
          <p:cNvSpPr>
            <a:spLocks noGrp="1"/>
          </p:cNvSpPr>
          <p:nvPr>
            <p:ph type="pic" sz="quarter" idx="42"/>
          </p:nvPr>
        </p:nvSpPr>
        <p:spPr>
          <a:xfrm>
            <a:off x="12326031" y="3210365"/>
            <a:ext cx="4966322" cy="8925154"/>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4" name="Picture Placeholder 13">
            <a:extLst>
              <a:ext uri="{FF2B5EF4-FFF2-40B4-BE49-F238E27FC236}">
                <a16:creationId xmlns:a16="http://schemas.microsoft.com/office/drawing/2014/main" id="{E34B1061-2D91-4253-9DCF-0987EC9BF35D}"/>
              </a:ext>
            </a:extLst>
          </p:cNvPr>
          <p:cNvSpPr>
            <a:spLocks noGrp="1"/>
          </p:cNvSpPr>
          <p:nvPr>
            <p:ph type="pic" sz="quarter" idx="43"/>
          </p:nvPr>
        </p:nvSpPr>
        <p:spPr>
          <a:xfrm>
            <a:off x="17557243" y="3210365"/>
            <a:ext cx="4966320" cy="8925154"/>
          </a:xfrm>
          <a:custGeom>
            <a:avLst/>
            <a:gdLst>
              <a:gd name="connsiteX0" fmla="*/ 0 w 4966320"/>
              <a:gd name="connsiteY0" fmla="*/ 0 h 6705600"/>
              <a:gd name="connsiteX1" fmla="*/ 4966320 w 4966320"/>
              <a:gd name="connsiteY1" fmla="*/ 0 h 6705600"/>
              <a:gd name="connsiteX2" fmla="*/ 4966320 w 4966320"/>
              <a:gd name="connsiteY2" fmla="*/ 6705600 h 6705600"/>
              <a:gd name="connsiteX3" fmla="*/ 0 w 4966320"/>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0" h="6705600">
                <a:moveTo>
                  <a:pt x="0" y="0"/>
                </a:moveTo>
                <a:lnTo>
                  <a:pt x="4966320" y="0"/>
                </a:lnTo>
                <a:lnTo>
                  <a:pt x="4966320"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27726602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81000"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1000" fill="hold"/>
                                            <p:tgtEl>
                                              <p:spTgt spid="11"/>
                                            </p:tgtEl>
                                            <p:attrNameLst>
                                              <p:attrName>ppt_x</p:attrName>
                                            </p:attrNameLst>
                                          </p:cBhvr>
                                          <p:tavLst>
                                            <p:tav tm="0">
                                              <p:val>
                                                <p:strVal val="#ppt_x"/>
                                              </p:val>
                                            </p:tav>
                                            <p:tav tm="100000">
                                              <p:val>
                                                <p:strVal val="#ppt_x"/>
                                              </p:val>
                                            </p:tav>
                                          </p:tavLst>
                                        </p:anim>
                                        <p:anim calcmode="lin" valueType="num" p14:bounceEnd="48000">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accel="81000" fill="hold" grpId="0" nodeType="withEffect" p14:presetBounceEnd="48000">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14:bounceEnd="48000">
                                          <p:cBhvr additive="base">
                                            <p:cTn id="11" dur="1000" fill="hold"/>
                                            <p:tgtEl>
                                              <p:spTgt spid="12"/>
                                            </p:tgtEl>
                                            <p:attrNameLst>
                                              <p:attrName>ppt_x</p:attrName>
                                            </p:attrNameLst>
                                          </p:cBhvr>
                                          <p:tavLst>
                                            <p:tav tm="0">
                                              <p:val>
                                                <p:strVal val="#ppt_x"/>
                                              </p:val>
                                            </p:tav>
                                            <p:tav tm="100000">
                                              <p:val>
                                                <p:strVal val="#ppt_x"/>
                                              </p:val>
                                            </p:tav>
                                          </p:tavLst>
                                        </p:anim>
                                        <p:anim calcmode="lin" valueType="num" p14:bounceEnd="48000">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accel="81000" fill="hold" grpId="0" nodeType="withEffect" p14:presetBounceEnd="48000">
                                      <p:stCondLst>
                                        <p:cond delay="400"/>
                                      </p:stCondLst>
                                      <p:childTnLst>
                                        <p:set>
                                          <p:cBhvr>
                                            <p:cTn id="14" dur="1" fill="hold">
                                              <p:stCondLst>
                                                <p:cond delay="0"/>
                                              </p:stCondLst>
                                            </p:cTn>
                                            <p:tgtEl>
                                              <p:spTgt spid="13"/>
                                            </p:tgtEl>
                                            <p:attrNameLst>
                                              <p:attrName>style.visibility</p:attrName>
                                            </p:attrNameLst>
                                          </p:cBhvr>
                                          <p:to>
                                            <p:strVal val="visible"/>
                                          </p:to>
                                        </p:set>
                                        <p:anim calcmode="lin" valueType="num" p14:bounceEnd="48000">
                                          <p:cBhvr additive="base">
                                            <p:cTn id="15" dur="10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accel="81000" fill="hold" grpId="0" nodeType="withEffect" p14:presetBounceEnd="48000">
                                      <p:stCondLst>
                                        <p:cond delay="600"/>
                                      </p:stCondLst>
                                      <p:childTnLst>
                                        <p:set>
                                          <p:cBhvr>
                                            <p:cTn id="18" dur="1" fill="hold">
                                              <p:stCondLst>
                                                <p:cond delay="0"/>
                                              </p:stCondLst>
                                            </p:cTn>
                                            <p:tgtEl>
                                              <p:spTgt spid="14"/>
                                            </p:tgtEl>
                                            <p:attrNameLst>
                                              <p:attrName>style.visibility</p:attrName>
                                            </p:attrNameLst>
                                          </p:cBhvr>
                                          <p:to>
                                            <p:strVal val="visible"/>
                                          </p:to>
                                        </p:set>
                                        <p:anim calcmode="lin" valueType="num" p14:bounceEnd="48000">
                                          <p:cBhvr additive="base">
                                            <p:cTn id="19" dur="1000" fill="hold"/>
                                            <p:tgtEl>
                                              <p:spTgt spid="14"/>
                                            </p:tgtEl>
                                            <p:attrNameLst>
                                              <p:attrName>ppt_x</p:attrName>
                                            </p:attrNameLst>
                                          </p:cBhvr>
                                          <p:tavLst>
                                            <p:tav tm="0">
                                              <p:val>
                                                <p:strVal val="#ppt_x"/>
                                              </p:val>
                                            </p:tav>
                                            <p:tav tm="100000">
                                              <p:val>
                                                <p:strVal val="#ppt_x"/>
                                              </p:val>
                                            </p:tav>
                                          </p:tavLst>
                                        </p:anim>
                                        <p:anim calcmode="lin" valueType="num" p14:bounceEnd="48000">
                                          <p:cBhvr additive="base">
                                            <p:cTn id="20"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81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accel="81000" fill="hold" grpId="0" nodeType="withEffect">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accel="81000" fill="hold" grpId="0" nodeType="withEffect">
                                      <p:stCondLst>
                                        <p:cond delay="4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accel="81000" fill="hold" grpId="0" nodeType="withEffect">
                                      <p:stCondLst>
                                        <p:cond delay="6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80FF5E0-9782-4262-8C8E-F25D5187B2A1}"/>
              </a:ext>
            </a:extLst>
          </p:cNvPr>
          <p:cNvSpPr>
            <a:spLocks noGrp="1"/>
          </p:cNvSpPr>
          <p:nvPr>
            <p:ph type="pic" sz="quarter" idx="40"/>
          </p:nvPr>
        </p:nvSpPr>
        <p:spPr>
          <a:xfrm>
            <a:off x="4488822" y="3210365"/>
            <a:ext cx="4966322" cy="8925154"/>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70C477C-0616-4B25-AECC-C8579212EECC}"/>
              </a:ext>
            </a:extLst>
          </p:cNvPr>
          <p:cNvSpPr>
            <a:spLocks noGrp="1"/>
          </p:cNvSpPr>
          <p:nvPr>
            <p:ph type="pic" sz="quarter" idx="41"/>
          </p:nvPr>
        </p:nvSpPr>
        <p:spPr>
          <a:xfrm>
            <a:off x="9720033" y="3210365"/>
            <a:ext cx="4966322" cy="8925154"/>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 name="Picture Placeholder 12">
            <a:extLst>
              <a:ext uri="{FF2B5EF4-FFF2-40B4-BE49-F238E27FC236}">
                <a16:creationId xmlns:a16="http://schemas.microsoft.com/office/drawing/2014/main" id="{DF1CF97D-2FDA-4292-861E-0CA5A754E9CA}"/>
              </a:ext>
            </a:extLst>
          </p:cNvPr>
          <p:cNvSpPr>
            <a:spLocks noGrp="1"/>
          </p:cNvSpPr>
          <p:nvPr>
            <p:ph type="pic" sz="quarter" idx="42"/>
          </p:nvPr>
        </p:nvSpPr>
        <p:spPr>
          <a:xfrm>
            <a:off x="14951244" y="3210365"/>
            <a:ext cx="4966322" cy="8925154"/>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11422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8000" decel="62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4" accel="38000" decel="62000" fill="hold" grpId="0" nodeType="withEffect">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2" accel="38000" decel="62000" fill="hold" grpId="0" nodeType="withEffect">
                                  <p:stCondLst>
                                    <p:cond delay="4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1+#ppt_w/2"/>
                                          </p:val>
                                        </p:tav>
                                        <p:tav tm="100000">
                                          <p:val>
                                            <p:strVal val="#ppt_x"/>
                                          </p:val>
                                        </p:tav>
                                      </p:tavLst>
                                    </p:anim>
                                    <p:anim calcmode="lin" valueType="num">
                                      <p:cBhvr additive="base">
                                        <p:cTn id="16"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extLst mod="1">
    <p:ext uri="{DCECCB84-F9BA-43D5-87BE-67443E8EF086}">
      <p15:sldGuideLst xmlns:p15="http://schemas.microsoft.com/office/powerpoint/2012/main">
        <p15:guide id="1" orient="horz" pos="4320" userDrawn="1">
          <p15:clr>
            <a:srgbClr val="FBAE40"/>
          </p15:clr>
        </p15:guide>
        <p15:guide id="2" pos="768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80FF5E0-9782-4262-8C8E-F25D5187B2A1}"/>
              </a:ext>
            </a:extLst>
          </p:cNvPr>
          <p:cNvSpPr>
            <a:spLocks noGrp="1"/>
          </p:cNvSpPr>
          <p:nvPr>
            <p:ph type="pic" sz="quarter" idx="40"/>
          </p:nvPr>
        </p:nvSpPr>
        <p:spPr>
          <a:xfrm>
            <a:off x="1899215" y="2395424"/>
            <a:ext cx="4966322" cy="779744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5" name="Picture Placeholder 4">
            <a:extLst>
              <a:ext uri="{FF2B5EF4-FFF2-40B4-BE49-F238E27FC236}">
                <a16:creationId xmlns:a16="http://schemas.microsoft.com/office/drawing/2014/main" id="{280F5ECF-FA0D-41F4-BED6-8DC0A0700432}"/>
              </a:ext>
            </a:extLst>
          </p:cNvPr>
          <p:cNvSpPr>
            <a:spLocks noGrp="1"/>
          </p:cNvSpPr>
          <p:nvPr>
            <p:ph type="pic" sz="quarter" idx="41"/>
          </p:nvPr>
        </p:nvSpPr>
        <p:spPr>
          <a:xfrm>
            <a:off x="7120144" y="2395424"/>
            <a:ext cx="4966322" cy="779744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6" name="Picture Placeholder 5">
            <a:extLst>
              <a:ext uri="{FF2B5EF4-FFF2-40B4-BE49-F238E27FC236}">
                <a16:creationId xmlns:a16="http://schemas.microsoft.com/office/drawing/2014/main" id="{2DFE8DDD-E08B-487F-939D-C82BD1C71FD0}"/>
              </a:ext>
            </a:extLst>
          </p:cNvPr>
          <p:cNvSpPr>
            <a:spLocks noGrp="1"/>
          </p:cNvSpPr>
          <p:nvPr>
            <p:ph type="pic" sz="quarter" idx="42"/>
          </p:nvPr>
        </p:nvSpPr>
        <p:spPr>
          <a:xfrm>
            <a:off x="12341073" y="2395424"/>
            <a:ext cx="4966322" cy="779744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7" name="Picture Placeholder 6">
            <a:extLst>
              <a:ext uri="{FF2B5EF4-FFF2-40B4-BE49-F238E27FC236}">
                <a16:creationId xmlns:a16="http://schemas.microsoft.com/office/drawing/2014/main" id="{6B6A14B1-5BD5-4CA2-86FC-A299F6127078}"/>
              </a:ext>
            </a:extLst>
          </p:cNvPr>
          <p:cNvSpPr>
            <a:spLocks noGrp="1"/>
          </p:cNvSpPr>
          <p:nvPr>
            <p:ph type="pic" sz="quarter" idx="43"/>
          </p:nvPr>
        </p:nvSpPr>
        <p:spPr>
          <a:xfrm>
            <a:off x="17562002" y="2395424"/>
            <a:ext cx="4966322" cy="779744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229288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8000" decel="62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accel="38000" decel="62000" fill="hold" grpId="0" nodeType="withEffect">
                                  <p:stCondLst>
                                    <p:cond delay="1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38000" decel="6200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0-#ppt_w/2"/>
                                          </p:val>
                                        </p:tav>
                                        <p:tav tm="100000">
                                          <p:val>
                                            <p:strVal val="#ppt_x"/>
                                          </p:val>
                                        </p:tav>
                                      </p:tavLst>
                                    </p:anim>
                                    <p:anim calcmode="lin" valueType="num">
                                      <p:cBhvr additive="base">
                                        <p:cTn id="16" dur="10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accel="38000" decel="62000" fill="hold" grpId="0" nodeType="withEffect">
                                  <p:stCondLst>
                                    <p:cond delay="3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0-#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6" grpId="0" animBg="1"/>
      <p:bldP spid="7" grpId="0" animBg="1"/>
    </p:bldLst>
  </p:timing>
  <p:extLst mod="1">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4B8AA38-6F73-4586-B483-53523EF1116E}"/>
              </a:ext>
            </a:extLst>
          </p:cNvPr>
          <p:cNvSpPr>
            <a:spLocks noGrp="1"/>
          </p:cNvSpPr>
          <p:nvPr>
            <p:ph type="pic" sz="quarter" idx="40"/>
          </p:nvPr>
        </p:nvSpPr>
        <p:spPr>
          <a:xfrm>
            <a:off x="1373163" y="3657599"/>
            <a:ext cx="4697555" cy="2931460"/>
          </a:xfrm>
          <a:custGeom>
            <a:avLst/>
            <a:gdLst>
              <a:gd name="connsiteX0" fmla="*/ 0 w 4697555"/>
              <a:gd name="connsiteY0" fmla="*/ 0 h 2931460"/>
              <a:gd name="connsiteX1" fmla="*/ 4697555 w 4697555"/>
              <a:gd name="connsiteY1" fmla="*/ 0 h 2931460"/>
              <a:gd name="connsiteX2" fmla="*/ 4697555 w 4697555"/>
              <a:gd name="connsiteY2" fmla="*/ 2931460 h 2931460"/>
              <a:gd name="connsiteX3" fmla="*/ 0 w 4697555"/>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5" h="2931460">
                <a:moveTo>
                  <a:pt x="0" y="0"/>
                </a:moveTo>
                <a:lnTo>
                  <a:pt x="4697555" y="0"/>
                </a:lnTo>
                <a:lnTo>
                  <a:pt x="4697555"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35ECBCE-7512-4811-A88A-61113AE75F7A}"/>
              </a:ext>
            </a:extLst>
          </p:cNvPr>
          <p:cNvSpPr>
            <a:spLocks noGrp="1"/>
          </p:cNvSpPr>
          <p:nvPr>
            <p:ph type="pic" sz="quarter" idx="41"/>
          </p:nvPr>
        </p:nvSpPr>
        <p:spPr>
          <a:xfrm>
            <a:off x="7020927" y="3657599"/>
            <a:ext cx="4697555" cy="2931460"/>
          </a:xfrm>
          <a:custGeom>
            <a:avLst/>
            <a:gdLst>
              <a:gd name="connsiteX0" fmla="*/ 0 w 4697555"/>
              <a:gd name="connsiteY0" fmla="*/ 0 h 2931460"/>
              <a:gd name="connsiteX1" fmla="*/ 4697555 w 4697555"/>
              <a:gd name="connsiteY1" fmla="*/ 0 h 2931460"/>
              <a:gd name="connsiteX2" fmla="*/ 4697555 w 4697555"/>
              <a:gd name="connsiteY2" fmla="*/ 2931460 h 2931460"/>
              <a:gd name="connsiteX3" fmla="*/ 0 w 4697555"/>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5" h="2931460">
                <a:moveTo>
                  <a:pt x="0" y="0"/>
                </a:moveTo>
                <a:lnTo>
                  <a:pt x="4697555" y="0"/>
                </a:lnTo>
                <a:lnTo>
                  <a:pt x="4697555"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 name="Picture Placeholder 12">
            <a:extLst>
              <a:ext uri="{FF2B5EF4-FFF2-40B4-BE49-F238E27FC236}">
                <a16:creationId xmlns:a16="http://schemas.microsoft.com/office/drawing/2014/main" id="{6A89E65B-19FF-4927-98A8-4E005823E969}"/>
              </a:ext>
            </a:extLst>
          </p:cNvPr>
          <p:cNvSpPr>
            <a:spLocks noGrp="1"/>
          </p:cNvSpPr>
          <p:nvPr>
            <p:ph type="pic" sz="quarter" idx="42"/>
          </p:nvPr>
        </p:nvSpPr>
        <p:spPr>
          <a:xfrm>
            <a:off x="12668691" y="3657599"/>
            <a:ext cx="4697556" cy="2931460"/>
          </a:xfrm>
          <a:custGeom>
            <a:avLst/>
            <a:gdLst>
              <a:gd name="connsiteX0" fmla="*/ 0 w 4697556"/>
              <a:gd name="connsiteY0" fmla="*/ 0 h 2931460"/>
              <a:gd name="connsiteX1" fmla="*/ 4697556 w 4697556"/>
              <a:gd name="connsiteY1" fmla="*/ 0 h 2931460"/>
              <a:gd name="connsiteX2" fmla="*/ 4697556 w 4697556"/>
              <a:gd name="connsiteY2" fmla="*/ 2931460 h 2931460"/>
              <a:gd name="connsiteX3" fmla="*/ 0 w 4697556"/>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6" h="2931460">
                <a:moveTo>
                  <a:pt x="0" y="0"/>
                </a:moveTo>
                <a:lnTo>
                  <a:pt x="4697556" y="0"/>
                </a:lnTo>
                <a:lnTo>
                  <a:pt x="4697556"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4" name="Picture Placeholder 13">
            <a:extLst>
              <a:ext uri="{FF2B5EF4-FFF2-40B4-BE49-F238E27FC236}">
                <a16:creationId xmlns:a16="http://schemas.microsoft.com/office/drawing/2014/main" id="{FDCF3998-E81D-49D7-B078-F19837D4418B}"/>
              </a:ext>
            </a:extLst>
          </p:cNvPr>
          <p:cNvSpPr>
            <a:spLocks noGrp="1"/>
          </p:cNvSpPr>
          <p:nvPr>
            <p:ph type="pic" sz="quarter" idx="43"/>
          </p:nvPr>
        </p:nvSpPr>
        <p:spPr>
          <a:xfrm>
            <a:off x="18316455" y="3657599"/>
            <a:ext cx="4697556" cy="2931460"/>
          </a:xfrm>
          <a:custGeom>
            <a:avLst/>
            <a:gdLst>
              <a:gd name="connsiteX0" fmla="*/ 0 w 4697556"/>
              <a:gd name="connsiteY0" fmla="*/ 0 h 2931460"/>
              <a:gd name="connsiteX1" fmla="*/ 4697556 w 4697556"/>
              <a:gd name="connsiteY1" fmla="*/ 0 h 2931460"/>
              <a:gd name="connsiteX2" fmla="*/ 4697556 w 4697556"/>
              <a:gd name="connsiteY2" fmla="*/ 2931460 h 2931460"/>
              <a:gd name="connsiteX3" fmla="*/ 0 w 4697556"/>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6" h="2931460">
                <a:moveTo>
                  <a:pt x="0" y="0"/>
                </a:moveTo>
                <a:lnTo>
                  <a:pt x="4697556" y="0"/>
                </a:lnTo>
                <a:lnTo>
                  <a:pt x="4697556"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25388827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4B8AA38-6F73-4586-B483-53523EF1116E}"/>
              </a:ext>
            </a:extLst>
          </p:cNvPr>
          <p:cNvSpPr>
            <a:spLocks noGrp="1"/>
          </p:cNvSpPr>
          <p:nvPr>
            <p:ph type="pic" sz="quarter" idx="40"/>
          </p:nvPr>
        </p:nvSpPr>
        <p:spPr>
          <a:xfrm>
            <a:off x="3407966" y="4049043"/>
            <a:ext cx="5684042" cy="3547067"/>
          </a:xfrm>
          <a:custGeom>
            <a:avLst/>
            <a:gdLst>
              <a:gd name="connsiteX0" fmla="*/ 0 w 4697555"/>
              <a:gd name="connsiteY0" fmla="*/ 0 h 2931460"/>
              <a:gd name="connsiteX1" fmla="*/ 4697555 w 4697555"/>
              <a:gd name="connsiteY1" fmla="*/ 0 h 2931460"/>
              <a:gd name="connsiteX2" fmla="*/ 4697555 w 4697555"/>
              <a:gd name="connsiteY2" fmla="*/ 2931460 h 2931460"/>
              <a:gd name="connsiteX3" fmla="*/ 0 w 4697555"/>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5" h="2931460">
                <a:moveTo>
                  <a:pt x="0" y="0"/>
                </a:moveTo>
                <a:lnTo>
                  <a:pt x="4697555" y="0"/>
                </a:lnTo>
                <a:lnTo>
                  <a:pt x="4697555"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35ECBCE-7512-4811-A88A-61113AE75F7A}"/>
              </a:ext>
            </a:extLst>
          </p:cNvPr>
          <p:cNvSpPr>
            <a:spLocks noGrp="1"/>
          </p:cNvSpPr>
          <p:nvPr>
            <p:ph type="pic" sz="quarter" idx="41"/>
          </p:nvPr>
        </p:nvSpPr>
        <p:spPr>
          <a:xfrm>
            <a:off x="9324672" y="4049043"/>
            <a:ext cx="5684042" cy="3547067"/>
          </a:xfrm>
          <a:custGeom>
            <a:avLst/>
            <a:gdLst>
              <a:gd name="connsiteX0" fmla="*/ 0 w 4697555"/>
              <a:gd name="connsiteY0" fmla="*/ 0 h 2931460"/>
              <a:gd name="connsiteX1" fmla="*/ 4697555 w 4697555"/>
              <a:gd name="connsiteY1" fmla="*/ 0 h 2931460"/>
              <a:gd name="connsiteX2" fmla="*/ 4697555 w 4697555"/>
              <a:gd name="connsiteY2" fmla="*/ 2931460 h 2931460"/>
              <a:gd name="connsiteX3" fmla="*/ 0 w 4697555"/>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5" h="2931460">
                <a:moveTo>
                  <a:pt x="0" y="0"/>
                </a:moveTo>
                <a:lnTo>
                  <a:pt x="4697555" y="0"/>
                </a:lnTo>
                <a:lnTo>
                  <a:pt x="4697555"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 name="Picture Placeholder 12">
            <a:extLst>
              <a:ext uri="{FF2B5EF4-FFF2-40B4-BE49-F238E27FC236}">
                <a16:creationId xmlns:a16="http://schemas.microsoft.com/office/drawing/2014/main" id="{6A89E65B-19FF-4927-98A8-4E005823E969}"/>
              </a:ext>
            </a:extLst>
          </p:cNvPr>
          <p:cNvSpPr>
            <a:spLocks noGrp="1"/>
          </p:cNvSpPr>
          <p:nvPr>
            <p:ph type="pic" sz="quarter" idx="42"/>
          </p:nvPr>
        </p:nvSpPr>
        <p:spPr>
          <a:xfrm>
            <a:off x="15241378" y="4049043"/>
            <a:ext cx="5684043" cy="3547067"/>
          </a:xfrm>
          <a:custGeom>
            <a:avLst/>
            <a:gdLst>
              <a:gd name="connsiteX0" fmla="*/ 0 w 4697556"/>
              <a:gd name="connsiteY0" fmla="*/ 0 h 2931460"/>
              <a:gd name="connsiteX1" fmla="*/ 4697556 w 4697556"/>
              <a:gd name="connsiteY1" fmla="*/ 0 h 2931460"/>
              <a:gd name="connsiteX2" fmla="*/ 4697556 w 4697556"/>
              <a:gd name="connsiteY2" fmla="*/ 2931460 h 2931460"/>
              <a:gd name="connsiteX3" fmla="*/ 0 w 4697556"/>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6" h="2931460">
                <a:moveTo>
                  <a:pt x="0" y="0"/>
                </a:moveTo>
                <a:lnTo>
                  <a:pt x="4697556" y="0"/>
                </a:lnTo>
                <a:lnTo>
                  <a:pt x="4697556"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848274194"/>
      </p:ext>
    </p:extLst>
  </p:cSld>
  <p:clrMapOvr>
    <a:masterClrMapping/>
  </p:clrMapOvr>
  <p:extLst mod="1">
    <p:ext uri="{DCECCB84-F9BA-43D5-87BE-67443E8EF086}">
      <p15:sldGuideLst xmlns:p15="http://schemas.microsoft.com/office/powerpoint/2012/main">
        <p15:guide id="1" orient="horz" pos="4320" userDrawn="1">
          <p15:clr>
            <a:srgbClr val="FBAE40"/>
          </p15:clr>
        </p15:guide>
        <p15:guide id="2" pos="7681"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4A78B9B9-87C2-4E94-A516-96CFADBE2303}"/>
              </a:ext>
            </a:extLst>
          </p:cNvPr>
          <p:cNvSpPr>
            <a:spLocks noGrp="1"/>
          </p:cNvSpPr>
          <p:nvPr>
            <p:ph type="pic" sz="quarter" idx="40"/>
          </p:nvPr>
        </p:nvSpPr>
        <p:spPr>
          <a:xfrm>
            <a:off x="1882587" y="2312893"/>
            <a:ext cx="5056094" cy="7568452"/>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8" name="Picture Placeholder 17">
            <a:extLst>
              <a:ext uri="{FF2B5EF4-FFF2-40B4-BE49-F238E27FC236}">
                <a16:creationId xmlns:a16="http://schemas.microsoft.com/office/drawing/2014/main" id="{61909BFB-BB38-4018-AAEC-7D2EF2E710CF}"/>
              </a:ext>
            </a:extLst>
          </p:cNvPr>
          <p:cNvSpPr>
            <a:spLocks noGrp="1"/>
          </p:cNvSpPr>
          <p:nvPr>
            <p:ph type="pic" sz="quarter" idx="41"/>
          </p:nvPr>
        </p:nvSpPr>
        <p:spPr>
          <a:xfrm>
            <a:off x="7137493" y="2312893"/>
            <a:ext cx="5056094" cy="7568452"/>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9" name="Picture Placeholder 18">
            <a:extLst>
              <a:ext uri="{FF2B5EF4-FFF2-40B4-BE49-F238E27FC236}">
                <a16:creationId xmlns:a16="http://schemas.microsoft.com/office/drawing/2014/main" id="{56481C08-79AF-4EEB-B132-E05B8BF1A281}"/>
              </a:ext>
            </a:extLst>
          </p:cNvPr>
          <p:cNvSpPr>
            <a:spLocks noGrp="1"/>
          </p:cNvSpPr>
          <p:nvPr>
            <p:ph type="pic" sz="quarter" idx="42"/>
          </p:nvPr>
        </p:nvSpPr>
        <p:spPr>
          <a:xfrm>
            <a:off x="12392399" y="2312893"/>
            <a:ext cx="5056094" cy="7568452"/>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20" name="Picture Placeholder 19">
            <a:extLst>
              <a:ext uri="{FF2B5EF4-FFF2-40B4-BE49-F238E27FC236}">
                <a16:creationId xmlns:a16="http://schemas.microsoft.com/office/drawing/2014/main" id="{3A7E1B70-4896-4420-9B1A-599688791894}"/>
              </a:ext>
            </a:extLst>
          </p:cNvPr>
          <p:cNvSpPr>
            <a:spLocks noGrp="1"/>
          </p:cNvSpPr>
          <p:nvPr>
            <p:ph type="pic" sz="quarter" idx="43"/>
          </p:nvPr>
        </p:nvSpPr>
        <p:spPr>
          <a:xfrm>
            <a:off x="17647305" y="2312893"/>
            <a:ext cx="5056094" cy="7568452"/>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080326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4A78B9B9-87C2-4E94-A516-96CFADBE2303}"/>
              </a:ext>
            </a:extLst>
          </p:cNvPr>
          <p:cNvSpPr>
            <a:spLocks noGrp="1"/>
          </p:cNvSpPr>
          <p:nvPr>
            <p:ph type="pic" sz="quarter" idx="40"/>
          </p:nvPr>
        </p:nvSpPr>
        <p:spPr>
          <a:xfrm>
            <a:off x="4410634" y="2474257"/>
            <a:ext cx="5056094" cy="7568452"/>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8" name="Picture Placeholder 17">
            <a:extLst>
              <a:ext uri="{FF2B5EF4-FFF2-40B4-BE49-F238E27FC236}">
                <a16:creationId xmlns:a16="http://schemas.microsoft.com/office/drawing/2014/main" id="{61909BFB-BB38-4018-AAEC-7D2EF2E710CF}"/>
              </a:ext>
            </a:extLst>
          </p:cNvPr>
          <p:cNvSpPr>
            <a:spLocks noGrp="1"/>
          </p:cNvSpPr>
          <p:nvPr>
            <p:ph type="pic" sz="quarter" idx="41"/>
          </p:nvPr>
        </p:nvSpPr>
        <p:spPr>
          <a:xfrm>
            <a:off x="9665540" y="2474257"/>
            <a:ext cx="5056094" cy="7568452"/>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9" name="Picture Placeholder 18">
            <a:extLst>
              <a:ext uri="{FF2B5EF4-FFF2-40B4-BE49-F238E27FC236}">
                <a16:creationId xmlns:a16="http://schemas.microsoft.com/office/drawing/2014/main" id="{56481C08-79AF-4EEB-B132-E05B8BF1A281}"/>
              </a:ext>
            </a:extLst>
          </p:cNvPr>
          <p:cNvSpPr>
            <a:spLocks noGrp="1"/>
          </p:cNvSpPr>
          <p:nvPr>
            <p:ph type="pic" sz="quarter" idx="42"/>
          </p:nvPr>
        </p:nvSpPr>
        <p:spPr>
          <a:xfrm>
            <a:off x="14920446" y="2474257"/>
            <a:ext cx="5056094" cy="7568452"/>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243992198"/>
      </p:ext>
    </p:extLst>
  </p:cSld>
  <p:clrMapOvr>
    <a:masterClrMapping/>
  </p:clrMapOvr>
  <p:extLst mod="1">
    <p:ext uri="{DCECCB84-F9BA-43D5-87BE-67443E8EF086}">
      <p15:sldGuideLst xmlns:p15="http://schemas.microsoft.com/office/powerpoint/2012/main">
        <p15:guide id="1" orient="horz" pos="4320" userDrawn="1">
          <p15:clr>
            <a:srgbClr val="FBAE40"/>
          </p15:clr>
        </p15:guide>
        <p15:guide id="2" pos="7681"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4A78B9B9-87C2-4E94-A516-96CFADBE2303}"/>
              </a:ext>
            </a:extLst>
          </p:cNvPr>
          <p:cNvSpPr>
            <a:spLocks noGrp="1"/>
          </p:cNvSpPr>
          <p:nvPr>
            <p:ph type="pic" sz="quarter" idx="40"/>
          </p:nvPr>
        </p:nvSpPr>
        <p:spPr>
          <a:xfrm>
            <a:off x="1640540" y="3073774"/>
            <a:ext cx="10596282" cy="7568452"/>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6" name="Picture Placeholder 5">
            <a:extLst>
              <a:ext uri="{FF2B5EF4-FFF2-40B4-BE49-F238E27FC236}">
                <a16:creationId xmlns:a16="http://schemas.microsoft.com/office/drawing/2014/main" id="{F629835A-B777-47DB-A9E0-41743E09CD88}"/>
              </a:ext>
            </a:extLst>
          </p:cNvPr>
          <p:cNvSpPr>
            <a:spLocks noGrp="1"/>
          </p:cNvSpPr>
          <p:nvPr>
            <p:ph type="pic" sz="quarter" idx="41"/>
          </p:nvPr>
        </p:nvSpPr>
        <p:spPr>
          <a:xfrm>
            <a:off x="12518558" y="3073774"/>
            <a:ext cx="10596282" cy="7568452"/>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2717788683"/>
      </p:ext>
    </p:extLst>
  </p:cSld>
  <p:clrMapOvr>
    <a:masterClrMapping/>
  </p:clrMapOvr>
  <p:extLst mod="1">
    <p:ext uri="{DCECCB84-F9BA-43D5-87BE-67443E8EF086}">
      <p15:sldGuideLst xmlns:p15="http://schemas.microsoft.com/office/powerpoint/2012/main">
        <p15:guide id="1" orient="horz" pos="4320">
          <p15:clr>
            <a:srgbClr val="FBAE40"/>
          </p15:clr>
        </p15:guide>
        <p15:guide id="2" pos="7801"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4A78B9B9-87C2-4E94-A516-96CFADBE2303}"/>
              </a:ext>
            </a:extLst>
          </p:cNvPr>
          <p:cNvSpPr>
            <a:spLocks noGrp="1"/>
          </p:cNvSpPr>
          <p:nvPr>
            <p:ph type="pic" sz="quarter" idx="40"/>
          </p:nvPr>
        </p:nvSpPr>
        <p:spPr>
          <a:xfrm>
            <a:off x="941294" y="887505"/>
            <a:ext cx="17626904" cy="11214847"/>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374813437"/>
      </p:ext>
    </p:extLst>
  </p:cSld>
  <p:clrMapOvr>
    <a:masterClrMapping/>
  </p:clrMapOvr>
  <p:extLst mod="1">
    <p:ext uri="{DCECCB84-F9BA-43D5-87BE-67443E8EF086}">
      <p15:sldGuideLst xmlns:p15="http://schemas.microsoft.com/office/powerpoint/2012/main">
        <p15:guide id="1" orient="horz" pos="4320">
          <p15:clr>
            <a:srgbClr val="FBAE40"/>
          </p15:clr>
        </p15:guide>
        <p15:guide id="2" pos="780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2243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102AE05-6D17-458D-8465-B3FC5393C77D}"/>
              </a:ext>
            </a:extLst>
          </p:cNvPr>
          <p:cNvSpPr/>
          <p:nvPr userDrawn="1"/>
        </p:nvSpPr>
        <p:spPr>
          <a:xfrm>
            <a:off x="0" y="0"/>
            <a:ext cx="24387175" cy="13716000"/>
          </a:xfrm>
          <a:prstGeom prst="rect">
            <a:avLst/>
          </a:prstGeom>
          <a:gradFill>
            <a:gsLst>
              <a:gs pos="0">
                <a:schemeClr val="accent1">
                  <a:alpha val="58000"/>
                </a:schemeClr>
              </a:gs>
              <a:gs pos="100000">
                <a:schemeClr val="tx2">
                  <a:lumMod val="100000"/>
                  <a:alpha val="67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089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144056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8" r:id="rId3"/>
    <p:sldLayoutId id="2147483767" r:id="rId4"/>
    <p:sldLayoutId id="2147483768" r:id="rId5"/>
    <p:sldLayoutId id="2147483769" r:id="rId6"/>
    <p:sldLayoutId id="2147483770" r:id="rId7"/>
    <p:sldLayoutId id="2147483763" r:id="rId8"/>
    <p:sldLayoutId id="2147483764" r:id="rId9"/>
    <p:sldLayoutId id="2147483765" r:id="rId10"/>
    <p:sldLayoutId id="2147483766" r:id="rId11"/>
    <p:sldLayoutId id="2147483771" r:id="rId12"/>
    <p:sldLayoutId id="2147483772" r:id="rId13"/>
    <p:sldLayoutId id="2147483777" r:id="rId14"/>
    <p:sldLayoutId id="2147483773" r:id="rId15"/>
    <p:sldLayoutId id="2147483774" r:id="rId16"/>
    <p:sldLayoutId id="2147483775" r:id="rId17"/>
    <p:sldLayoutId id="2147483776" r:id="rId18"/>
    <p:sldLayoutId id="2147483778" r:id="rId19"/>
    <p:sldLayoutId id="2147483779" r:id="rId20"/>
    <p:sldLayoutId id="2147483781" r:id="rId21"/>
    <p:sldLayoutId id="2147483780" r:id="rId22"/>
    <p:sldLayoutId id="2147483782" r:id="rId23"/>
    <p:sldLayoutId id="2147483783" r:id="rId24"/>
    <p:sldLayoutId id="2147483784" r:id="rId25"/>
    <p:sldLayoutId id="2147483785" r:id="rId26"/>
    <p:sldLayoutId id="2147483786" r:id="rId27"/>
    <p:sldLayoutId id="2147483787" r:id="rId28"/>
    <p:sldLayoutId id="2147483788" r:id="rId29"/>
    <p:sldLayoutId id="2147483789" r:id="rId30"/>
    <p:sldLayoutId id="2147483790" r:id="rId31"/>
  </p:sldLayoutIdLst>
  <p:txStyles>
    <p:titleStyle>
      <a:lvl1pPr algn="l" defTabSz="914400" rtl="0" eaLnBrk="1" latinLnBrk="0" hangingPunct="1">
        <a:spcBef>
          <a:spcPct val="0"/>
        </a:spcBef>
        <a:buNone/>
        <a:defRPr sz="84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685800" indent="-6858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4000" b="0" i="0" kern="1200">
          <a:solidFill>
            <a:schemeClr val="tx1"/>
          </a:solidFill>
          <a:latin typeface="+mj-lt"/>
          <a:ea typeface="+mj-ea"/>
          <a:cs typeface="+mj-cs"/>
        </a:defRPr>
      </a:lvl1pPr>
      <a:lvl2pPr marL="1485900" indent="-5715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600" b="0" i="0" kern="1200">
          <a:solidFill>
            <a:schemeClr val="tx1"/>
          </a:solidFill>
          <a:latin typeface="+mj-lt"/>
          <a:ea typeface="+mj-ea"/>
          <a:cs typeface="+mj-cs"/>
        </a:defRPr>
      </a:lvl2pPr>
      <a:lvl3pPr marL="2286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200" b="0" i="0" kern="1200">
          <a:solidFill>
            <a:schemeClr val="tx1"/>
          </a:solidFill>
          <a:latin typeface="+mj-lt"/>
          <a:ea typeface="+mj-ea"/>
          <a:cs typeface="+mj-cs"/>
        </a:defRPr>
      </a:lvl3pPr>
      <a:lvl4pPr marL="3200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4pPr>
      <a:lvl5pPr marL="41148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5pPr>
      <a:lvl6pPr marL="5012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6pPr>
      <a:lvl7pPr marL="59436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7pPr>
      <a:lvl8pPr marL="6858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8pPr>
      <a:lvl9pPr marL="7772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9pPr>
    </p:bodyStyle>
    <p:otherStyle>
      <a:defPPr>
        <a:defRPr lang="en-US"/>
      </a:defPPr>
      <a:lvl1pPr marL="0" algn="l" defTabSz="914400" rtl="0" eaLnBrk="1" latinLnBrk="0" hangingPunct="1">
        <a:defRPr sz="3600" kern="1200">
          <a:solidFill>
            <a:schemeClr val="tx1"/>
          </a:solidFill>
          <a:latin typeface="+mn-lt"/>
          <a:ea typeface="+mn-ea"/>
          <a:cs typeface="+mn-cs"/>
        </a:defRPr>
      </a:lvl1pPr>
      <a:lvl2pPr marL="914400" algn="l" defTabSz="914400" rtl="0" eaLnBrk="1" latinLnBrk="0" hangingPunct="1">
        <a:defRPr sz="3600" kern="1200">
          <a:solidFill>
            <a:schemeClr val="tx1"/>
          </a:solidFill>
          <a:latin typeface="+mn-lt"/>
          <a:ea typeface="+mn-ea"/>
          <a:cs typeface="+mn-cs"/>
        </a:defRPr>
      </a:lvl2pPr>
      <a:lvl3pPr marL="1828800" algn="l" defTabSz="914400" rtl="0" eaLnBrk="1" latinLnBrk="0" hangingPunct="1">
        <a:defRPr sz="3600" kern="1200">
          <a:solidFill>
            <a:schemeClr val="tx1"/>
          </a:solidFill>
          <a:latin typeface="+mn-lt"/>
          <a:ea typeface="+mn-ea"/>
          <a:cs typeface="+mn-cs"/>
        </a:defRPr>
      </a:lvl3pPr>
      <a:lvl4pPr marL="2743200" algn="l" defTabSz="914400" rtl="0" eaLnBrk="1" latinLnBrk="0" hangingPunct="1">
        <a:defRPr sz="3600" kern="1200">
          <a:solidFill>
            <a:schemeClr val="tx1"/>
          </a:solidFill>
          <a:latin typeface="+mn-lt"/>
          <a:ea typeface="+mn-ea"/>
          <a:cs typeface="+mn-cs"/>
        </a:defRPr>
      </a:lvl4pPr>
      <a:lvl5pPr marL="3657600" algn="l" defTabSz="914400" rtl="0" eaLnBrk="1" latinLnBrk="0" hangingPunct="1">
        <a:defRPr sz="3600" kern="1200">
          <a:solidFill>
            <a:schemeClr val="tx1"/>
          </a:solidFill>
          <a:latin typeface="+mn-lt"/>
          <a:ea typeface="+mn-ea"/>
          <a:cs typeface="+mn-cs"/>
        </a:defRPr>
      </a:lvl5pPr>
      <a:lvl6pPr marL="4572000" algn="l" defTabSz="914400" rtl="0" eaLnBrk="1" latinLnBrk="0" hangingPunct="1">
        <a:defRPr sz="3600" kern="1200">
          <a:solidFill>
            <a:schemeClr val="tx1"/>
          </a:solidFill>
          <a:latin typeface="+mn-lt"/>
          <a:ea typeface="+mn-ea"/>
          <a:cs typeface="+mn-cs"/>
        </a:defRPr>
      </a:lvl6pPr>
      <a:lvl7pPr marL="5486400" algn="l" defTabSz="914400" rtl="0" eaLnBrk="1" latinLnBrk="0" hangingPunct="1">
        <a:defRPr sz="3600" kern="1200">
          <a:solidFill>
            <a:schemeClr val="tx1"/>
          </a:solidFill>
          <a:latin typeface="+mn-lt"/>
          <a:ea typeface="+mn-ea"/>
          <a:cs typeface="+mn-cs"/>
        </a:defRPr>
      </a:lvl7pPr>
      <a:lvl8pPr marL="6400800" algn="l" defTabSz="914400" rtl="0" eaLnBrk="1" latinLnBrk="0" hangingPunct="1">
        <a:defRPr sz="3600" kern="1200">
          <a:solidFill>
            <a:schemeClr val="tx1"/>
          </a:solidFill>
          <a:latin typeface="+mn-lt"/>
          <a:ea typeface="+mn-ea"/>
          <a:cs typeface="+mn-cs"/>
        </a:defRPr>
      </a:lvl8pPr>
      <a:lvl9pPr marL="7315200" algn="l" defTabSz="914400"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1228485"/>
      </p:ext>
    </p:extLst>
  </p:cSld>
  <p:clrMap bg1="lt1" tx1="dk1" bg2="lt2" tx2="dk2" accent1="accent1" accent2="accent2" accent3="accent3" accent4="accent4" accent5="accent5" accent6="accent6" hlink="hlink" folHlink="folHlink"/>
  <p:sldLayoutIdLst>
    <p:sldLayoutId id="214748379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notesSlide" Target="../notesSlides/notesSlide1.xml"/><Relationship Id="rId7"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1.bin"/><Relationship Id="rId4" Type="http://schemas.openxmlformats.org/officeDocument/2006/relationships/image" Target="../media/image4.jpg"/><Relationship Id="rId9"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8.wmf"/></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1.wmf"/><Relationship Id="rId5" Type="http://schemas.openxmlformats.org/officeDocument/2006/relationships/oleObject" Target="../embeddings/oleObject6.bin"/><Relationship Id="rId4" Type="http://schemas.openxmlformats.org/officeDocument/2006/relationships/image" Target="../media/image10.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4.wmf"/><Relationship Id="rId5" Type="http://schemas.openxmlformats.org/officeDocument/2006/relationships/oleObject" Target="../embeddings/oleObject9.bin"/><Relationship Id="rId4" Type="http://schemas.openxmlformats.org/officeDocument/2006/relationships/image" Target="../media/image13.wmf"/></Relationships>
</file>

<file path=ppt/slides/_rels/slide11.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6.wmf"/><Relationship Id="rId5" Type="http://schemas.openxmlformats.org/officeDocument/2006/relationships/oleObject" Target="../embeddings/oleObject11.bin"/><Relationship Id="rId10" Type="http://schemas.openxmlformats.org/officeDocument/2006/relationships/image" Target="../media/image18.wmf"/><Relationship Id="rId4" Type="http://schemas.openxmlformats.org/officeDocument/2006/relationships/image" Target="../media/image15.wmf"/><Relationship Id="rId9"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openrules.com/"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F5450CB-AFA4-4B83-8A3C-423F0D38D211}"/>
              </a:ext>
            </a:extLst>
          </p:cNvPr>
          <p:cNvSpPr/>
          <p:nvPr/>
        </p:nvSpPr>
        <p:spPr>
          <a:xfrm flipV="1">
            <a:off x="0" y="-1"/>
            <a:ext cx="24387175" cy="13716000"/>
          </a:xfrm>
          <a:prstGeom prst="rect">
            <a:avLst/>
          </a:prstGeom>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Rectangle 4">
            <a:extLst>
              <a:ext uri="{FF2B5EF4-FFF2-40B4-BE49-F238E27FC236}">
                <a16:creationId xmlns:a16="http://schemas.microsoft.com/office/drawing/2014/main" id="{F431FE2B-2445-4F6D-9D60-4599D6181D8D}"/>
              </a:ext>
            </a:extLst>
          </p:cNvPr>
          <p:cNvSpPr/>
          <p:nvPr/>
        </p:nvSpPr>
        <p:spPr>
          <a:xfrm>
            <a:off x="0" y="2241754"/>
            <a:ext cx="24387175" cy="2241755"/>
          </a:xfrm>
          <a:prstGeom prst="rect">
            <a:avLst/>
          </a:prstGeom>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 name="Rectangle 3">
            <a:extLst>
              <a:ext uri="{FF2B5EF4-FFF2-40B4-BE49-F238E27FC236}">
                <a16:creationId xmlns:a16="http://schemas.microsoft.com/office/drawing/2014/main" id="{A583254A-E10E-4E68-A5C9-983F1D786CB7}"/>
              </a:ext>
            </a:extLst>
          </p:cNvPr>
          <p:cNvSpPr/>
          <p:nvPr/>
        </p:nvSpPr>
        <p:spPr>
          <a:xfrm>
            <a:off x="0" y="1120877"/>
            <a:ext cx="24387175" cy="2241755"/>
          </a:xfrm>
          <a:prstGeom prst="rect">
            <a:avLst/>
          </a:prstGeom>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7">
            <a:extLst>
              <a:ext uri="{FF2B5EF4-FFF2-40B4-BE49-F238E27FC236}">
                <a16:creationId xmlns:a16="http://schemas.microsoft.com/office/drawing/2014/main" id="{92686DEE-97D3-462D-AA0F-48EFF4FB993A}"/>
              </a:ext>
            </a:extLst>
          </p:cNvPr>
          <p:cNvSpPr/>
          <p:nvPr/>
        </p:nvSpPr>
        <p:spPr>
          <a:xfrm flipV="1">
            <a:off x="0" y="9232491"/>
            <a:ext cx="24387175" cy="2241755"/>
          </a:xfrm>
          <a:prstGeom prst="rect">
            <a:avLst/>
          </a:prstGeom>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a:extLst>
              <a:ext uri="{FF2B5EF4-FFF2-40B4-BE49-F238E27FC236}">
                <a16:creationId xmlns:a16="http://schemas.microsoft.com/office/drawing/2014/main" id="{8F5EF2F7-E188-4068-B29A-9FFFA97A6C69}"/>
              </a:ext>
            </a:extLst>
          </p:cNvPr>
          <p:cNvSpPr/>
          <p:nvPr/>
        </p:nvSpPr>
        <p:spPr>
          <a:xfrm flipV="1">
            <a:off x="0" y="10353368"/>
            <a:ext cx="24387175" cy="2241755"/>
          </a:xfrm>
          <a:prstGeom prst="rect">
            <a:avLst/>
          </a:prstGeom>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 name="Rectangle 1">
            <a:extLst>
              <a:ext uri="{FF2B5EF4-FFF2-40B4-BE49-F238E27FC236}">
                <a16:creationId xmlns:a16="http://schemas.microsoft.com/office/drawing/2014/main" id="{4821D952-D988-457E-9291-39716C2AA2E9}"/>
              </a:ext>
            </a:extLst>
          </p:cNvPr>
          <p:cNvSpPr/>
          <p:nvPr/>
        </p:nvSpPr>
        <p:spPr>
          <a:xfrm>
            <a:off x="0" y="0"/>
            <a:ext cx="24387175" cy="2241755"/>
          </a:xfrm>
          <a:prstGeom prst="rect">
            <a:avLst/>
          </a:prstGeom>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61286722-877C-43CB-8A07-41FFDCB85E83}"/>
              </a:ext>
            </a:extLst>
          </p:cNvPr>
          <p:cNvSpPr/>
          <p:nvPr/>
        </p:nvSpPr>
        <p:spPr>
          <a:xfrm flipV="1">
            <a:off x="19864285" y="6502214"/>
            <a:ext cx="41296644" cy="3851153"/>
          </a:xfrm>
          <a:prstGeom prst="rect">
            <a:avLst/>
          </a:prstGeom>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70D17A8-3277-409D-A978-57EE2C6D4B30}"/>
              </a:ext>
            </a:extLst>
          </p:cNvPr>
          <p:cNvSpPr txBox="1"/>
          <p:nvPr/>
        </p:nvSpPr>
        <p:spPr>
          <a:xfrm>
            <a:off x="7010400" y="1628649"/>
            <a:ext cx="16482646" cy="10279737"/>
          </a:xfrm>
          <a:prstGeom prst="rect">
            <a:avLst/>
          </a:prstGeom>
          <a:noFill/>
        </p:spPr>
        <p:txBody>
          <a:bodyPr wrap="square" rtlCol="0">
            <a:spAutoFit/>
          </a:bodyPr>
          <a:lstStyle/>
          <a:p>
            <a:pPr algn="ctr"/>
            <a:r>
              <a:rPr lang="en-CA" sz="8800" b="1" dirty="0">
                <a:solidFill>
                  <a:srgbClr val="FFFFFF"/>
                </a:solidFill>
                <a:effectLst>
                  <a:outerShdw blurRad="38100" dist="38100" dir="2700000" algn="tl">
                    <a:srgbClr val="000000">
                      <a:alpha val="43137"/>
                    </a:srgbClr>
                  </a:outerShdw>
                </a:effectLst>
              </a:rPr>
              <a:t>Replacing Legacy Bank Account Management System Using Business Rules</a:t>
            </a:r>
            <a:r>
              <a:rPr lang="en-US" altLang="en-US" sz="9600" dirty="0">
                <a:solidFill>
                  <a:srgbClr val="FFFFFF"/>
                </a:solidFill>
              </a:rPr>
              <a:t> </a:t>
            </a:r>
          </a:p>
          <a:p>
            <a:pPr algn="ctr"/>
            <a:endParaRPr lang="en-US" altLang="en-US" sz="9600" dirty="0">
              <a:solidFill>
                <a:srgbClr val="FFFFFF"/>
              </a:solidFill>
            </a:endParaRPr>
          </a:p>
          <a:p>
            <a:pPr algn="ctr"/>
            <a:endParaRPr lang="en-US" altLang="en-US" sz="9600" dirty="0">
              <a:solidFill>
                <a:srgbClr val="FFFFFF"/>
              </a:solidFill>
            </a:endParaRPr>
          </a:p>
          <a:p>
            <a:pPr algn="ctr"/>
            <a:r>
              <a:rPr lang="en-US" altLang="en-US" sz="6600" dirty="0">
                <a:solidFill>
                  <a:srgbClr val="FFFFFF"/>
                </a:solidFill>
              </a:rPr>
              <a:t>Presenters:</a:t>
            </a:r>
            <a:endParaRPr lang="en-US" altLang="en-US" sz="7200" dirty="0">
              <a:solidFill>
                <a:srgbClr val="FFFFFF"/>
              </a:solidFill>
            </a:endParaRPr>
          </a:p>
          <a:p>
            <a:pPr algn="ctr"/>
            <a:r>
              <a:rPr lang="en-US" altLang="en-US" sz="6000" dirty="0">
                <a:solidFill>
                  <a:srgbClr val="FFFFFF"/>
                </a:solidFill>
                <a:effectLst>
                  <a:outerShdw blurRad="38100" dist="38100" dir="2700000" algn="tl">
                    <a:srgbClr val="000000">
                      <a:alpha val="43137"/>
                    </a:srgbClr>
                  </a:outerShdw>
                </a:effectLst>
              </a:rPr>
              <a:t>Erik Marutian</a:t>
            </a:r>
            <a:r>
              <a:rPr lang="en-US" altLang="en-US" sz="6000" dirty="0">
                <a:solidFill>
                  <a:srgbClr val="FFFFFF"/>
                </a:solidFill>
              </a:rPr>
              <a:t>, Project Leader at a CA bank </a:t>
            </a:r>
          </a:p>
          <a:p>
            <a:pPr algn="ctr"/>
            <a:r>
              <a:rPr lang="en-US" altLang="en-US" sz="6000" dirty="0">
                <a:solidFill>
                  <a:srgbClr val="FFFFFF"/>
                </a:solidFill>
                <a:effectLst>
                  <a:outerShdw blurRad="38100" dist="38100" dir="2700000" algn="tl">
                    <a:srgbClr val="000000">
                      <a:alpha val="43137"/>
                    </a:srgbClr>
                  </a:outerShdw>
                </a:effectLst>
              </a:rPr>
              <a:t>Jacob Feldman</a:t>
            </a:r>
            <a:r>
              <a:rPr lang="en-US" altLang="en-US" sz="6000" dirty="0">
                <a:solidFill>
                  <a:srgbClr val="FFFFFF"/>
                </a:solidFill>
              </a:rPr>
              <a:t>, CTO at OpenRules, Inc.</a:t>
            </a:r>
            <a:endParaRPr lang="en-US" sz="88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aphicFrame>
        <p:nvGraphicFramePr>
          <p:cNvPr id="3" name="Object 2">
            <a:extLst>
              <a:ext uri="{FF2B5EF4-FFF2-40B4-BE49-F238E27FC236}">
                <a16:creationId xmlns:a16="http://schemas.microsoft.com/office/drawing/2014/main" id="{486FE668-B390-4046-A1B3-01E14F44023E}"/>
              </a:ext>
            </a:extLst>
          </p:cNvPr>
          <p:cNvGraphicFramePr>
            <a:graphicFrameLocks noChangeAspect="1"/>
          </p:cNvGraphicFramePr>
          <p:nvPr>
            <p:extLst>
              <p:ext uri="{D42A27DB-BD31-4B8C-83A1-F6EECF244321}">
                <p14:modId xmlns:p14="http://schemas.microsoft.com/office/powerpoint/2010/main" val="732620004"/>
              </p:ext>
            </p:extLst>
          </p:nvPr>
        </p:nvGraphicFramePr>
        <p:xfrm>
          <a:off x="476617" y="404686"/>
          <a:ext cx="5248275" cy="2447925"/>
        </p:xfrm>
        <a:graphic>
          <a:graphicData uri="http://schemas.openxmlformats.org/presentationml/2006/ole">
            <mc:AlternateContent xmlns:mc="http://schemas.openxmlformats.org/markup-compatibility/2006">
              <mc:Choice xmlns:v="urn:schemas-microsoft-com:vml" Requires="v">
                <p:oleObj spid="_x0000_s1092" r:id="rId5" imgW="5248440" imgH="2448000" progId="">
                  <p:embed/>
                </p:oleObj>
              </mc:Choice>
              <mc:Fallback>
                <p:oleObj r:id="rId5" imgW="5248440" imgH="2448000" progId="">
                  <p:embed/>
                  <p:pic>
                    <p:nvPicPr>
                      <p:cNvPr id="0" name=""/>
                      <p:cNvPicPr/>
                      <p:nvPr/>
                    </p:nvPicPr>
                    <p:blipFill>
                      <a:blip r:embed="rId6"/>
                      <a:stretch>
                        <a:fillRect/>
                      </a:stretch>
                    </p:blipFill>
                    <p:spPr>
                      <a:xfrm>
                        <a:off x="476617" y="404686"/>
                        <a:ext cx="5248275" cy="244792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131F3E7E-40EF-4349-BFA1-6262201D900D}"/>
              </a:ext>
            </a:extLst>
          </p:cNvPr>
          <p:cNvGraphicFramePr>
            <a:graphicFrameLocks noChangeAspect="1"/>
          </p:cNvGraphicFramePr>
          <p:nvPr>
            <p:extLst>
              <p:ext uri="{D42A27DB-BD31-4B8C-83A1-F6EECF244321}">
                <p14:modId xmlns:p14="http://schemas.microsoft.com/office/powerpoint/2010/main" val="2631110424"/>
              </p:ext>
            </p:extLst>
          </p:nvPr>
        </p:nvGraphicFramePr>
        <p:xfrm>
          <a:off x="200025" y="13102724"/>
          <a:ext cx="14839950" cy="504825"/>
        </p:xfrm>
        <a:graphic>
          <a:graphicData uri="http://schemas.openxmlformats.org/presentationml/2006/ole">
            <mc:AlternateContent xmlns:mc="http://schemas.openxmlformats.org/markup-compatibility/2006">
              <mc:Choice xmlns:v="urn:schemas-microsoft-com:vml" Requires="v">
                <p:oleObj spid="_x0000_s1093" r:id="rId7" imgW="14839920" imgH="504720" progId="">
                  <p:embed/>
                </p:oleObj>
              </mc:Choice>
              <mc:Fallback>
                <p:oleObj r:id="rId7" imgW="14839920" imgH="504720" progId="">
                  <p:embed/>
                  <p:pic>
                    <p:nvPicPr>
                      <p:cNvPr id="0" name=""/>
                      <p:cNvPicPr/>
                      <p:nvPr/>
                    </p:nvPicPr>
                    <p:blipFill>
                      <a:blip r:embed="rId8"/>
                      <a:stretch>
                        <a:fillRect/>
                      </a:stretch>
                    </p:blipFill>
                    <p:spPr>
                      <a:xfrm>
                        <a:off x="200025" y="13102724"/>
                        <a:ext cx="14839950" cy="504825"/>
                      </a:xfrm>
                      <a:prstGeom prst="rect">
                        <a:avLst/>
                      </a:prstGeom>
                    </p:spPr>
                  </p:pic>
                </p:oleObj>
              </mc:Fallback>
            </mc:AlternateContent>
          </a:graphicData>
        </a:graphic>
      </p:graphicFrame>
      <p:pic>
        <p:nvPicPr>
          <p:cNvPr id="12" name="Picture 2">
            <a:extLst>
              <a:ext uri="{FF2B5EF4-FFF2-40B4-BE49-F238E27FC236}">
                <a16:creationId xmlns:a16="http://schemas.microsoft.com/office/drawing/2014/main" id="{32F06A12-F581-4220-B0FC-8615FC540A0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6617" y="3251106"/>
            <a:ext cx="2159939" cy="224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63023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33000" decel="33000" autoRev="1" fill="hold" grpId="1" nodeType="withEffect">
                                      <p:stCondLst>
                                        <p:cond delay="0"/>
                                      </p:stCondLst>
                                      <p:childTnLst>
                                        <p:animScale>
                                          <p:cBhvr>
                                            <p:cTn id="6" dur="6000" fill="hold"/>
                                            <p:tgtEl>
                                              <p:spTgt spid="2"/>
                                            </p:tgtEl>
                                          </p:cBhvr>
                                          <p:by x="175000" y="175000"/>
                                        </p:animScale>
                                      </p:childTnLst>
                                    </p:cTn>
                                  </p:par>
                                  <p:par>
                                    <p:cTn id="7" presetID="35" presetClass="path" presetSubtype="0" repeatCount="indefinite" accel="48000" decel="52000" autoRev="1" fill="hold" grpId="2" nodeType="withEffect">
                                      <p:stCondLst>
                                        <p:cond delay="1500"/>
                                      </p:stCondLst>
                                      <p:childTnLst>
                                        <p:animMotion origin="layout" path="M 5.55112E-17 -2.96296E-6 L 5.55112E-17 -0.04213 " pathEditMode="relative" rAng="0" ptsTypes="AA">
                                          <p:cBhvr>
                                            <p:cTn id="8" dur="4000" fill="hold"/>
                                            <p:tgtEl>
                                              <p:spTgt spid="2"/>
                                            </p:tgtEl>
                                            <p:attrNameLst>
                                              <p:attrName>ppt_x</p:attrName>
                                              <p:attrName>ppt_y</p:attrName>
                                            </p:attrNameLst>
                                          </p:cBhvr>
                                          <p:rCtr x="0" y="-2106"/>
                                        </p:animMotion>
                                      </p:childTnLst>
                                    </p:cTn>
                                  </p:par>
                                  <p:par>
                                    <p:cTn id="9" presetID="6" presetClass="emph" presetSubtype="0" repeatCount="indefinite" accel="33000" decel="33000" autoRev="1" fill="hold" grpId="1" nodeType="withEffect">
                                      <p:stCondLst>
                                        <p:cond delay="0"/>
                                      </p:stCondLst>
                                      <p:childTnLst>
                                        <p:animScale>
                                          <p:cBhvr>
                                            <p:cTn id="10" dur="6000" fill="hold"/>
                                            <p:tgtEl>
                                              <p:spTgt spid="4"/>
                                            </p:tgtEl>
                                          </p:cBhvr>
                                          <p:by x="150000" y="150000"/>
                                        </p:animScale>
                                      </p:childTnLst>
                                    </p:cTn>
                                  </p:par>
                                  <p:par>
                                    <p:cTn id="11" presetID="35" presetClass="path" presetSubtype="0" repeatCount="indefinite" accel="48000" decel="52000" autoRev="1" fill="hold" grpId="2" nodeType="withEffect">
                                      <p:stCondLst>
                                        <p:cond delay="1600"/>
                                      </p:stCondLst>
                                      <p:childTnLst>
                                        <p:animMotion origin="layout" path="M 5.55112E-17 -2.96296E-6 L 5.55112E-17 -0.04213 " pathEditMode="relative" rAng="0" ptsTypes="AA">
                                          <p:cBhvr>
                                            <p:cTn id="12" dur="5000" fill="hold"/>
                                            <p:tgtEl>
                                              <p:spTgt spid="4"/>
                                            </p:tgtEl>
                                            <p:attrNameLst>
                                              <p:attrName>ppt_x</p:attrName>
                                              <p:attrName>ppt_y</p:attrName>
                                            </p:attrNameLst>
                                          </p:cBhvr>
                                          <p:rCtr x="0" y="-2106"/>
                                        </p:animMotion>
                                      </p:childTnLst>
                                    </p:cTn>
                                  </p:par>
                                  <p:par>
                                    <p:cTn id="13" presetID="6" presetClass="emph" presetSubtype="0" repeatCount="indefinite" accel="33000" decel="33000" autoRev="1" fill="hold" grpId="1" nodeType="withEffect">
                                      <p:stCondLst>
                                        <p:cond delay="0"/>
                                      </p:stCondLst>
                                      <p:childTnLst>
                                        <p:animScale>
                                          <p:cBhvr>
                                            <p:cTn id="14" dur="6000" fill="hold"/>
                                            <p:tgtEl>
                                              <p:spTgt spid="5"/>
                                            </p:tgtEl>
                                          </p:cBhvr>
                                          <p:by x="125000" y="125000"/>
                                        </p:animScale>
                                      </p:childTnLst>
                                    </p:cTn>
                                  </p:par>
                                  <p:par>
                                    <p:cTn id="15" presetID="35" presetClass="path" presetSubtype="0" repeatCount="indefinite" accel="48000" decel="52000" autoRev="1" fill="hold" grpId="2" nodeType="withEffect">
                                      <p:stCondLst>
                                        <p:cond delay="1500"/>
                                      </p:stCondLst>
                                      <p:childTnLst>
                                        <p:animMotion origin="layout" path="M 5.55112E-17 -2.96296E-6 L 5.55112E-17 -0.04213 " pathEditMode="relative" rAng="0" ptsTypes="AA">
                                          <p:cBhvr>
                                            <p:cTn id="16" dur="6000" fill="hold"/>
                                            <p:tgtEl>
                                              <p:spTgt spid="5"/>
                                            </p:tgtEl>
                                            <p:attrNameLst>
                                              <p:attrName>ppt_x</p:attrName>
                                              <p:attrName>ppt_y</p:attrName>
                                            </p:attrNameLst>
                                          </p:cBhvr>
                                          <p:rCtr x="0" y="-2106"/>
                                        </p:animMotion>
                                      </p:childTnLst>
                                    </p:cTn>
                                  </p:par>
                                  <p:par>
                                    <p:cTn id="17" presetID="6" presetClass="emph" presetSubtype="0" repeatCount="indefinite" accel="33000" decel="33000" autoRev="1" fill="hold" grpId="1" nodeType="withEffect">
                                      <p:stCondLst>
                                        <p:cond delay="0"/>
                                      </p:stCondLst>
                                      <p:childTnLst>
                                        <p:animScale>
                                          <p:cBhvr>
                                            <p:cTn id="18" dur="6000" fill="hold"/>
                                            <p:tgtEl>
                                              <p:spTgt spid="10"/>
                                            </p:tgtEl>
                                          </p:cBhvr>
                                          <p:by x="175000" y="175000"/>
                                        </p:animScale>
                                      </p:childTnLst>
                                    </p:cTn>
                                  </p:par>
                                  <p:par>
                                    <p:cTn id="19" presetID="35" presetClass="path" presetSubtype="0" repeatCount="indefinite" accel="48000" decel="52000" autoRev="1" fill="hold" grpId="2" nodeType="withEffect">
                                      <p:stCondLst>
                                        <p:cond delay="1500"/>
                                      </p:stCondLst>
                                      <p:childTnLst>
                                        <p:animMotion origin="layout" path="M 5.55112E-17 2.96296E-6 L 5.55112E-17 0.04074 " pathEditMode="relative" rAng="0" ptsTypes="AA">
                                          <p:cBhvr>
                                            <p:cTn id="20" dur="4000" fill="hold"/>
                                            <p:tgtEl>
                                              <p:spTgt spid="10"/>
                                            </p:tgtEl>
                                            <p:attrNameLst>
                                              <p:attrName>ppt_x</p:attrName>
                                              <p:attrName>ppt_y</p:attrName>
                                            </p:attrNameLst>
                                          </p:cBhvr>
                                          <p:rCtr x="0" y="2037"/>
                                        </p:animMotion>
                                      </p:childTnLst>
                                    </p:cTn>
                                  </p:par>
                                  <p:par>
                                    <p:cTn id="21" presetID="6" presetClass="emph" presetSubtype="0" repeatCount="indefinite" accel="33000" decel="33000" autoRev="1" fill="hold" grpId="1" nodeType="withEffect">
                                      <p:stCondLst>
                                        <p:cond delay="0"/>
                                      </p:stCondLst>
                                      <p:childTnLst>
                                        <p:animScale>
                                          <p:cBhvr>
                                            <p:cTn id="22" dur="6000" fill="hold"/>
                                            <p:tgtEl>
                                              <p:spTgt spid="9"/>
                                            </p:tgtEl>
                                          </p:cBhvr>
                                          <p:by x="150000" y="150000"/>
                                        </p:animScale>
                                      </p:childTnLst>
                                    </p:cTn>
                                  </p:par>
                                  <p:par>
                                    <p:cTn id="23" presetID="35" presetClass="path" presetSubtype="0" repeatCount="indefinite" accel="48000" decel="52000" autoRev="1" fill="hold" grpId="2" nodeType="withEffect">
                                      <p:stCondLst>
                                        <p:cond delay="1500"/>
                                      </p:stCondLst>
                                      <p:childTnLst>
                                        <p:animMotion origin="layout" path="M 5.55112E-17 2.96296E-6 L 5.55112E-17 0.04074 " pathEditMode="relative" rAng="0" ptsTypes="AA">
                                          <p:cBhvr>
                                            <p:cTn id="24" dur="4000" fill="hold"/>
                                            <p:tgtEl>
                                              <p:spTgt spid="9"/>
                                            </p:tgtEl>
                                            <p:attrNameLst>
                                              <p:attrName>ppt_x</p:attrName>
                                              <p:attrName>ppt_y</p:attrName>
                                            </p:attrNameLst>
                                          </p:cBhvr>
                                          <p:rCtr x="0" y="2037"/>
                                        </p:animMotion>
                                      </p:childTnLst>
                                    </p:cTn>
                                  </p:par>
                                  <p:par>
                                    <p:cTn id="25" presetID="6" presetClass="emph" presetSubtype="0" repeatCount="indefinite" accel="33000" decel="33000" autoRev="1" fill="hold" grpId="1" nodeType="withEffect">
                                      <p:stCondLst>
                                        <p:cond delay="0"/>
                                      </p:stCondLst>
                                      <p:childTnLst>
                                        <p:animScale>
                                          <p:cBhvr>
                                            <p:cTn id="26" dur="6000" fill="hold"/>
                                            <p:tgtEl>
                                              <p:spTgt spid="8"/>
                                            </p:tgtEl>
                                          </p:cBhvr>
                                          <p:by x="125000" y="125000"/>
                                        </p:animScale>
                                      </p:childTnLst>
                                    </p:cTn>
                                  </p:par>
                                  <p:par>
                                    <p:cTn id="27" presetID="35" presetClass="path" presetSubtype="0" repeatCount="indefinite" accel="48000" decel="52000" autoRev="1" fill="hold" grpId="2" nodeType="withEffect">
                                      <p:stCondLst>
                                        <p:cond delay="1500"/>
                                      </p:stCondLst>
                                      <p:childTnLst>
                                        <p:animMotion origin="layout" path="M 5.55112E-17 2.96296E-6 L 5.55112E-17 0.04074 " pathEditMode="relative" rAng="0" ptsTypes="AA">
                                          <p:cBhvr>
                                            <p:cTn id="28" dur="4000" fill="hold"/>
                                            <p:tgtEl>
                                              <p:spTgt spid="8"/>
                                            </p:tgtEl>
                                            <p:attrNameLst>
                                              <p:attrName>ppt_x</p:attrName>
                                              <p:attrName>ppt_y</p:attrName>
                                            </p:attrNameLst>
                                          </p:cBhvr>
                                          <p:rCtr x="0" y="2037"/>
                                        </p:animMotion>
                                      </p:childTnLst>
                                    </p:cTn>
                                  </p:par>
                                  <p:par>
                                    <p:cTn id="29" presetID="6" presetClass="emph" presetSubtype="0" repeatCount="indefinite" accel="33000" decel="33000" autoRev="1" fill="hold" grpId="1" nodeType="withEffect">
                                      <p:stCondLst>
                                        <p:cond delay="0"/>
                                      </p:stCondLst>
                                      <p:childTnLst>
                                        <p:animScale>
                                          <p:cBhvr>
                                            <p:cTn id="30" dur="6000" fill="hold"/>
                                            <p:tgtEl>
                                              <p:spTgt spid="13"/>
                                            </p:tgtEl>
                                          </p:cBhvr>
                                          <p:by x="110000" y="110000"/>
                                        </p:animScale>
                                      </p:childTnLst>
                                    </p:cTn>
                                  </p:par>
                                  <p:par>
                                    <p:cTn id="31" presetID="2" presetClass="entr" presetSubtype="1" fill="hold" grpId="0" nodeType="withEffect" p14:presetBounceEnd="80000">
                                      <p:stCondLst>
                                        <p:cond delay="700"/>
                                      </p:stCondLst>
                                      <p:childTnLst>
                                        <p:set>
                                          <p:cBhvr>
                                            <p:cTn id="32" dur="1" fill="hold">
                                              <p:stCondLst>
                                                <p:cond delay="0"/>
                                              </p:stCondLst>
                                            </p:cTn>
                                            <p:tgtEl>
                                              <p:spTgt spid="18"/>
                                            </p:tgtEl>
                                            <p:attrNameLst>
                                              <p:attrName>style.visibility</p:attrName>
                                            </p:attrNameLst>
                                          </p:cBhvr>
                                          <p:to>
                                            <p:strVal val="visible"/>
                                          </p:to>
                                        </p:set>
                                        <p:anim calcmode="lin" valueType="num" p14:bounceEnd="80000">
                                          <p:cBhvr additive="base">
                                            <p:cTn id="33" dur="2000" fill="hold"/>
                                            <p:tgtEl>
                                              <p:spTgt spid="18"/>
                                            </p:tgtEl>
                                            <p:attrNameLst>
                                              <p:attrName>ppt_x</p:attrName>
                                            </p:attrNameLst>
                                          </p:cBhvr>
                                          <p:tavLst>
                                            <p:tav tm="0">
                                              <p:val>
                                                <p:strVal val="#ppt_x"/>
                                              </p:val>
                                            </p:tav>
                                            <p:tav tm="100000">
                                              <p:val>
                                                <p:strVal val="#ppt_x"/>
                                              </p:val>
                                            </p:tav>
                                          </p:tavLst>
                                        </p:anim>
                                        <p:anim calcmode="lin" valueType="num" p14:bounceEnd="80000">
                                          <p:cBhvr additive="base">
                                            <p:cTn id="34" dur="20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animBg="1"/>
          <p:bldP spid="5" grpId="1" animBg="1"/>
          <p:bldP spid="5" grpId="2" animBg="1"/>
          <p:bldP spid="4" grpId="1" animBg="1"/>
          <p:bldP spid="4" grpId="2" animBg="1"/>
          <p:bldP spid="8" grpId="1" animBg="1"/>
          <p:bldP spid="8" grpId="2" animBg="1"/>
          <p:bldP spid="9" grpId="1" animBg="1"/>
          <p:bldP spid="9" grpId="2" animBg="1"/>
          <p:bldP spid="2" grpId="1" animBg="1"/>
          <p:bldP spid="2" grpId="2" animBg="1"/>
          <p:bldP spid="10" grpId="1" animBg="1"/>
          <p:bldP spid="10" grpId="2"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33000" decel="33000" autoRev="1" fill="hold" grpId="1" nodeType="withEffect">
                                      <p:stCondLst>
                                        <p:cond delay="0"/>
                                      </p:stCondLst>
                                      <p:childTnLst>
                                        <p:animScale>
                                          <p:cBhvr>
                                            <p:cTn id="6" dur="6000" fill="hold"/>
                                            <p:tgtEl>
                                              <p:spTgt spid="2"/>
                                            </p:tgtEl>
                                          </p:cBhvr>
                                          <p:by x="175000" y="175000"/>
                                        </p:animScale>
                                      </p:childTnLst>
                                    </p:cTn>
                                  </p:par>
                                  <p:par>
                                    <p:cTn id="7" presetID="35" presetClass="path" presetSubtype="0" repeatCount="indefinite" accel="48000" decel="52000" autoRev="1" fill="hold" grpId="2" nodeType="withEffect">
                                      <p:stCondLst>
                                        <p:cond delay="1500"/>
                                      </p:stCondLst>
                                      <p:childTnLst>
                                        <p:animMotion origin="layout" path="M 5.55112E-17 -2.96296E-6 L 5.55112E-17 -0.04213 " pathEditMode="relative" rAng="0" ptsTypes="AA">
                                          <p:cBhvr>
                                            <p:cTn id="8" dur="4000" fill="hold"/>
                                            <p:tgtEl>
                                              <p:spTgt spid="2"/>
                                            </p:tgtEl>
                                            <p:attrNameLst>
                                              <p:attrName>ppt_x</p:attrName>
                                              <p:attrName>ppt_y</p:attrName>
                                            </p:attrNameLst>
                                          </p:cBhvr>
                                          <p:rCtr x="0" y="-2106"/>
                                        </p:animMotion>
                                      </p:childTnLst>
                                    </p:cTn>
                                  </p:par>
                                  <p:par>
                                    <p:cTn id="9" presetID="6" presetClass="emph" presetSubtype="0" repeatCount="indefinite" accel="33000" decel="33000" autoRev="1" fill="hold" grpId="1" nodeType="withEffect">
                                      <p:stCondLst>
                                        <p:cond delay="0"/>
                                      </p:stCondLst>
                                      <p:childTnLst>
                                        <p:animScale>
                                          <p:cBhvr>
                                            <p:cTn id="10" dur="6000" fill="hold"/>
                                            <p:tgtEl>
                                              <p:spTgt spid="4"/>
                                            </p:tgtEl>
                                          </p:cBhvr>
                                          <p:by x="150000" y="150000"/>
                                        </p:animScale>
                                      </p:childTnLst>
                                    </p:cTn>
                                  </p:par>
                                  <p:par>
                                    <p:cTn id="11" presetID="35" presetClass="path" presetSubtype="0" repeatCount="indefinite" accel="48000" decel="52000" autoRev="1" fill="hold" grpId="2" nodeType="withEffect">
                                      <p:stCondLst>
                                        <p:cond delay="1600"/>
                                      </p:stCondLst>
                                      <p:childTnLst>
                                        <p:animMotion origin="layout" path="M 5.55112E-17 -2.96296E-6 L 5.55112E-17 -0.04213 " pathEditMode="relative" rAng="0" ptsTypes="AA">
                                          <p:cBhvr>
                                            <p:cTn id="12" dur="5000" fill="hold"/>
                                            <p:tgtEl>
                                              <p:spTgt spid="4"/>
                                            </p:tgtEl>
                                            <p:attrNameLst>
                                              <p:attrName>ppt_x</p:attrName>
                                              <p:attrName>ppt_y</p:attrName>
                                            </p:attrNameLst>
                                          </p:cBhvr>
                                          <p:rCtr x="0" y="-2106"/>
                                        </p:animMotion>
                                      </p:childTnLst>
                                    </p:cTn>
                                  </p:par>
                                  <p:par>
                                    <p:cTn id="13" presetID="6" presetClass="emph" presetSubtype="0" repeatCount="indefinite" accel="33000" decel="33000" autoRev="1" fill="hold" grpId="1" nodeType="withEffect">
                                      <p:stCondLst>
                                        <p:cond delay="0"/>
                                      </p:stCondLst>
                                      <p:childTnLst>
                                        <p:animScale>
                                          <p:cBhvr>
                                            <p:cTn id="14" dur="6000" fill="hold"/>
                                            <p:tgtEl>
                                              <p:spTgt spid="5"/>
                                            </p:tgtEl>
                                          </p:cBhvr>
                                          <p:by x="125000" y="125000"/>
                                        </p:animScale>
                                      </p:childTnLst>
                                    </p:cTn>
                                  </p:par>
                                  <p:par>
                                    <p:cTn id="15" presetID="35" presetClass="path" presetSubtype="0" repeatCount="indefinite" accel="48000" decel="52000" autoRev="1" fill="hold" grpId="2" nodeType="withEffect">
                                      <p:stCondLst>
                                        <p:cond delay="1500"/>
                                      </p:stCondLst>
                                      <p:childTnLst>
                                        <p:animMotion origin="layout" path="M 5.55112E-17 -2.96296E-6 L 5.55112E-17 -0.04213 " pathEditMode="relative" rAng="0" ptsTypes="AA">
                                          <p:cBhvr>
                                            <p:cTn id="16" dur="6000" fill="hold"/>
                                            <p:tgtEl>
                                              <p:spTgt spid="5"/>
                                            </p:tgtEl>
                                            <p:attrNameLst>
                                              <p:attrName>ppt_x</p:attrName>
                                              <p:attrName>ppt_y</p:attrName>
                                            </p:attrNameLst>
                                          </p:cBhvr>
                                          <p:rCtr x="0" y="-2106"/>
                                        </p:animMotion>
                                      </p:childTnLst>
                                    </p:cTn>
                                  </p:par>
                                  <p:par>
                                    <p:cTn id="17" presetID="6" presetClass="emph" presetSubtype="0" repeatCount="indefinite" accel="33000" decel="33000" autoRev="1" fill="hold" grpId="1" nodeType="withEffect">
                                      <p:stCondLst>
                                        <p:cond delay="0"/>
                                      </p:stCondLst>
                                      <p:childTnLst>
                                        <p:animScale>
                                          <p:cBhvr>
                                            <p:cTn id="18" dur="6000" fill="hold"/>
                                            <p:tgtEl>
                                              <p:spTgt spid="10"/>
                                            </p:tgtEl>
                                          </p:cBhvr>
                                          <p:by x="175000" y="175000"/>
                                        </p:animScale>
                                      </p:childTnLst>
                                    </p:cTn>
                                  </p:par>
                                  <p:par>
                                    <p:cTn id="19" presetID="35" presetClass="path" presetSubtype="0" repeatCount="indefinite" accel="48000" decel="52000" autoRev="1" fill="hold" grpId="2" nodeType="withEffect">
                                      <p:stCondLst>
                                        <p:cond delay="1500"/>
                                      </p:stCondLst>
                                      <p:childTnLst>
                                        <p:animMotion origin="layout" path="M 5.55112E-17 2.96296E-6 L 5.55112E-17 0.04074 " pathEditMode="relative" rAng="0" ptsTypes="AA">
                                          <p:cBhvr>
                                            <p:cTn id="20" dur="4000" fill="hold"/>
                                            <p:tgtEl>
                                              <p:spTgt spid="10"/>
                                            </p:tgtEl>
                                            <p:attrNameLst>
                                              <p:attrName>ppt_x</p:attrName>
                                              <p:attrName>ppt_y</p:attrName>
                                            </p:attrNameLst>
                                          </p:cBhvr>
                                          <p:rCtr x="0" y="2037"/>
                                        </p:animMotion>
                                      </p:childTnLst>
                                    </p:cTn>
                                  </p:par>
                                  <p:par>
                                    <p:cTn id="21" presetID="6" presetClass="emph" presetSubtype="0" repeatCount="indefinite" accel="33000" decel="33000" autoRev="1" fill="hold" grpId="1" nodeType="withEffect">
                                      <p:stCondLst>
                                        <p:cond delay="0"/>
                                      </p:stCondLst>
                                      <p:childTnLst>
                                        <p:animScale>
                                          <p:cBhvr>
                                            <p:cTn id="22" dur="6000" fill="hold"/>
                                            <p:tgtEl>
                                              <p:spTgt spid="9"/>
                                            </p:tgtEl>
                                          </p:cBhvr>
                                          <p:by x="150000" y="150000"/>
                                        </p:animScale>
                                      </p:childTnLst>
                                    </p:cTn>
                                  </p:par>
                                  <p:par>
                                    <p:cTn id="23" presetID="35" presetClass="path" presetSubtype="0" repeatCount="indefinite" accel="48000" decel="52000" autoRev="1" fill="hold" grpId="2" nodeType="withEffect">
                                      <p:stCondLst>
                                        <p:cond delay="1500"/>
                                      </p:stCondLst>
                                      <p:childTnLst>
                                        <p:animMotion origin="layout" path="M 5.55112E-17 2.96296E-6 L 5.55112E-17 0.04074 " pathEditMode="relative" rAng="0" ptsTypes="AA">
                                          <p:cBhvr>
                                            <p:cTn id="24" dur="4000" fill="hold"/>
                                            <p:tgtEl>
                                              <p:spTgt spid="9"/>
                                            </p:tgtEl>
                                            <p:attrNameLst>
                                              <p:attrName>ppt_x</p:attrName>
                                              <p:attrName>ppt_y</p:attrName>
                                            </p:attrNameLst>
                                          </p:cBhvr>
                                          <p:rCtr x="0" y="2037"/>
                                        </p:animMotion>
                                      </p:childTnLst>
                                    </p:cTn>
                                  </p:par>
                                  <p:par>
                                    <p:cTn id="25" presetID="6" presetClass="emph" presetSubtype="0" repeatCount="indefinite" accel="33000" decel="33000" autoRev="1" fill="hold" grpId="1" nodeType="withEffect">
                                      <p:stCondLst>
                                        <p:cond delay="0"/>
                                      </p:stCondLst>
                                      <p:childTnLst>
                                        <p:animScale>
                                          <p:cBhvr>
                                            <p:cTn id="26" dur="6000" fill="hold"/>
                                            <p:tgtEl>
                                              <p:spTgt spid="8"/>
                                            </p:tgtEl>
                                          </p:cBhvr>
                                          <p:by x="125000" y="125000"/>
                                        </p:animScale>
                                      </p:childTnLst>
                                    </p:cTn>
                                  </p:par>
                                  <p:par>
                                    <p:cTn id="27" presetID="35" presetClass="path" presetSubtype="0" repeatCount="indefinite" accel="48000" decel="52000" autoRev="1" fill="hold" grpId="2" nodeType="withEffect">
                                      <p:stCondLst>
                                        <p:cond delay="1500"/>
                                      </p:stCondLst>
                                      <p:childTnLst>
                                        <p:animMotion origin="layout" path="M 5.55112E-17 2.96296E-6 L 5.55112E-17 0.04074 " pathEditMode="relative" rAng="0" ptsTypes="AA">
                                          <p:cBhvr>
                                            <p:cTn id="28" dur="4000" fill="hold"/>
                                            <p:tgtEl>
                                              <p:spTgt spid="8"/>
                                            </p:tgtEl>
                                            <p:attrNameLst>
                                              <p:attrName>ppt_x</p:attrName>
                                              <p:attrName>ppt_y</p:attrName>
                                            </p:attrNameLst>
                                          </p:cBhvr>
                                          <p:rCtr x="0" y="2037"/>
                                        </p:animMotion>
                                      </p:childTnLst>
                                    </p:cTn>
                                  </p:par>
                                  <p:par>
                                    <p:cTn id="29" presetID="6" presetClass="emph" presetSubtype="0" repeatCount="indefinite" accel="33000" decel="33000" autoRev="1" fill="hold" grpId="1" nodeType="withEffect">
                                      <p:stCondLst>
                                        <p:cond delay="0"/>
                                      </p:stCondLst>
                                      <p:childTnLst>
                                        <p:animScale>
                                          <p:cBhvr>
                                            <p:cTn id="30" dur="6000" fill="hold"/>
                                            <p:tgtEl>
                                              <p:spTgt spid="13"/>
                                            </p:tgtEl>
                                          </p:cBhvr>
                                          <p:by x="110000" y="110000"/>
                                        </p:animScale>
                                      </p:childTnLst>
                                    </p:cTn>
                                  </p:par>
                                  <p:par>
                                    <p:cTn id="31" presetID="2" presetClass="entr" presetSubtype="1" fill="hold" grpId="0" nodeType="withEffect">
                                      <p:stCondLst>
                                        <p:cond delay="70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2000" fill="hold"/>
                                            <p:tgtEl>
                                              <p:spTgt spid="18"/>
                                            </p:tgtEl>
                                            <p:attrNameLst>
                                              <p:attrName>ppt_x</p:attrName>
                                            </p:attrNameLst>
                                          </p:cBhvr>
                                          <p:tavLst>
                                            <p:tav tm="0">
                                              <p:val>
                                                <p:strVal val="#ppt_x"/>
                                              </p:val>
                                            </p:tav>
                                            <p:tav tm="100000">
                                              <p:val>
                                                <p:strVal val="#ppt_x"/>
                                              </p:val>
                                            </p:tav>
                                          </p:tavLst>
                                        </p:anim>
                                        <p:anim calcmode="lin" valueType="num">
                                          <p:cBhvr additive="base">
                                            <p:cTn id="34" dur="20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animBg="1"/>
          <p:bldP spid="5" grpId="1" animBg="1"/>
          <p:bldP spid="5" grpId="2" animBg="1"/>
          <p:bldP spid="4" grpId="1" animBg="1"/>
          <p:bldP spid="4" grpId="2" animBg="1"/>
          <p:bldP spid="8" grpId="1" animBg="1"/>
          <p:bldP spid="8" grpId="2" animBg="1"/>
          <p:bldP spid="9" grpId="1" animBg="1"/>
          <p:bldP spid="9" grpId="2" animBg="1"/>
          <p:bldP spid="2" grpId="1" animBg="1"/>
          <p:bldP spid="2" grpId="2" animBg="1"/>
          <p:bldP spid="10" grpId="1" animBg="1"/>
          <p:bldP spid="10" grpId="2" animBg="1"/>
          <p:bldP spid="1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2325626" y="847481"/>
            <a:ext cx="20491150" cy="12024462"/>
          </a:xfrm>
          <a:prstGeom prst="rect">
            <a:avLst/>
          </a:prstGeom>
          <a:noFill/>
          <a:ln w="317500" cap="sq">
            <a:solidFill>
              <a:schemeClr val="tx1"/>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F96FBC-BFE1-41FA-85C6-A8D048E31089}"/>
              </a:ext>
            </a:extLst>
          </p:cNvPr>
          <p:cNvSpPr txBox="1"/>
          <p:nvPr/>
        </p:nvSpPr>
        <p:spPr>
          <a:xfrm>
            <a:off x="3173722" y="1762629"/>
            <a:ext cx="18937382" cy="10433625"/>
          </a:xfrm>
          <a:prstGeom prst="rect">
            <a:avLst/>
          </a:prstGeom>
          <a:noFill/>
        </p:spPr>
        <p:txBody>
          <a:bodyPr wrap="square" rtlCol="0">
            <a:spAutoFit/>
          </a:bodyPr>
          <a:lstStyle/>
          <a:p>
            <a:r>
              <a:rPr lang="en-US" sz="7200" b="1" dirty="0">
                <a:ea typeface="Open Sans Extrabold" panose="020B0906030804020204" pitchFamily="34" charset="0"/>
                <a:cs typeface="Open Sans Extrabold" panose="020B0906030804020204" pitchFamily="34" charset="0"/>
              </a:rPr>
              <a:t>Problem:</a:t>
            </a:r>
            <a:r>
              <a:rPr lang="en-US" sz="7200" dirty="0">
                <a:ea typeface="Open Sans Extrabold" panose="020B0906030804020204" pitchFamily="34" charset="0"/>
                <a:cs typeface="Open Sans Extrabold" panose="020B0906030804020204" pitchFamily="34" charset="0"/>
              </a:rPr>
              <a:t> </a:t>
            </a:r>
          </a:p>
          <a:p>
            <a:pPr marL="857250" indent="-857250">
              <a:buFont typeface="Arial" panose="020B0604020202020204" pitchFamily="34" charset="0"/>
              <a:buChar char="•"/>
            </a:pPr>
            <a:r>
              <a:rPr lang="en-US" sz="6000" dirty="0"/>
              <a:t>To comply with “Know Your Customer” regulatory requirements,  a major California bank needed to urgently extend its legacy on-boarding account management system that supports 6,000+ business users</a:t>
            </a:r>
          </a:p>
          <a:p>
            <a:pPr marL="857250" indent="-857250">
              <a:buFont typeface="Arial" panose="020B0604020202020204" pitchFamily="34" charset="0"/>
              <a:buChar char="•"/>
            </a:pPr>
            <a:r>
              <a:rPr lang="en-US" sz="6000" dirty="0"/>
              <a:t>A new system was supposed to add ~600 dynamically formulated questions using a very complex interaction logic that depends on already answered questions for different customers, accounts, and planned account activities</a:t>
            </a:r>
            <a:endParaRPr lang="en-US" sz="6600" dirty="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112529455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0000">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14:bounceEnd="80000">
                                          <p:cBhvr additive="base">
                                            <p:cTn id="7" dur="2000" fill="hold"/>
                                            <p:tgtEl>
                                              <p:spTgt spid="3"/>
                                            </p:tgtEl>
                                            <p:attrNameLst>
                                              <p:attrName>ppt_x</p:attrName>
                                            </p:attrNameLst>
                                          </p:cBhvr>
                                          <p:tavLst>
                                            <p:tav tm="0">
                                              <p:val>
                                                <p:strVal val="#ppt_x"/>
                                              </p:val>
                                            </p:tav>
                                            <p:tav tm="100000">
                                              <p:val>
                                                <p:strVal val="#ppt_x"/>
                                              </p:val>
                                            </p:tav>
                                          </p:tavLst>
                                        </p:anim>
                                        <p:anim calcmode="lin" valueType="num" p14:bounceEnd="80000">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2325626" y="847481"/>
            <a:ext cx="20491150" cy="12024462"/>
          </a:xfrm>
          <a:prstGeom prst="rect">
            <a:avLst/>
          </a:prstGeom>
          <a:noFill/>
          <a:ln w="317500" cap="sq">
            <a:solidFill>
              <a:schemeClr val="tx1"/>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F96FBC-BFE1-41FA-85C6-A8D048E31089}"/>
              </a:ext>
            </a:extLst>
          </p:cNvPr>
          <p:cNvSpPr txBox="1"/>
          <p:nvPr/>
        </p:nvSpPr>
        <p:spPr>
          <a:xfrm>
            <a:off x="3173722" y="1745044"/>
            <a:ext cx="18937382" cy="11449288"/>
          </a:xfrm>
          <a:prstGeom prst="rect">
            <a:avLst/>
          </a:prstGeom>
          <a:noFill/>
        </p:spPr>
        <p:txBody>
          <a:bodyPr wrap="square" rtlCol="0">
            <a:spAutoFit/>
          </a:bodyPr>
          <a:lstStyle/>
          <a:p>
            <a:r>
              <a:rPr lang="en-US" sz="7200" b="1" dirty="0">
                <a:ea typeface="Open Sans Extrabold" panose="020B0906030804020204" pitchFamily="34" charset="0"/>
                <a:cs typeface="Open Sans Extrabold" panose="020B0906030804020204" pitchFamily="34" charset="0"/>
              </a:rPr>
              <a:t>Challenges:</a:t>
            </a:r>
            <a:r>
              <a:rPr lang="en-US" sz="7200" dirty="0">
                <a:ea typeface="Open Sans Extrabold" panose="020B0906030804020204" pitchFamily="34" charset="0"/>
                <a:cs typeface="Open Sans Extrabold" panose="020B0906030804020204" pitchFamily="34" charset="0"/>
              </a:rPr>
              <a:t> </a:t>
            </a:r>
          </a:p>
          <a:p>
            <a:pPr marL="857250" lvl="0" indent="-857250">
              <a:buFont typeface="Arial" panose="020B0604020202020204" pitchFamily="34" charset="0"/>
              <a:buChar char="•"/>
            </a:pPr>
            <a:r>
              <a:rPr lang="en-US" sz="6000" dirty="0"/>
              <a:t>The old system was not able to support new functional requirements but the old and a new systems should work together (at least for a while)</a:t>
            </a:r>
          </a:p>
          <a:p>
            <a:pPr marL="857250" lvl="0" indent="-857250">
              <a:buFont typeface="Arial" panose="020B0604020202020204" pitchFamily="34" charset="0"/>
              <a:buChar char="•"/>
            </a:pPr>
            <a:r>
              <a:rPr lang="en-US" sz="6000" dirty="0"/>
              <a:t>An immovable delivery deadline as the bank was facing regulatory sanctions</a:t>
            </a:r>
          </a:p>
          <a:p>
            <a:pPr marL="857250" lvl="0" indent="-857250">
              <a:buFont typeface="Arial" panose="020B0604020202020204" pitchFamily="34" charset="0"/>
              <a:buChar char="•"/>
            </a:pPr>
            <a:r>
              <a:rPr lang="en-US" sz="6000" dirty="0"/>
              <a:t>Minimize changes in the user experience as the bank needed to provide training in thousands of branches </a:t>
            </a:r>
          </a:p>
          <a:p>
            <a:pPr marL="857250" lvl="0" indent="-857250">
              <a:buFont typeface="Arial" panose="020B0604020202020204" pitchFamily="34" charset="0"/>
              <a:buChar char="•"/>
            </a:pPr>
            <a:r>
              <a:rPr lang="en-US" sz="6000" dirty="0"/>
              <a:t>Complexity of the interaction logic would make writing the exact specification of new features a very lengthy process</a:t>
            </a:r>
          </a:p>
          <a:p>
            <a:pPr marL="857250" indent="-857250">
              <a:buFont typeface="Arial" panose="020B0604020202020204" pitchFamily="34" charset="0"/>
              <a:buChar char="•"/>
            </a:pPr>
            <a:endParaRPr lang="en-US" sz="6600" dirty="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101119346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0000">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14:bounceEnd="80000">
                                          <p:cBhvr additive="base">
                                            <p:cTn id="7" dur="2000" fill="hold"/>
                                            <p:tgtEl>
                                              <p:spTgt spid="3"/>
                                            </p:tgtEl>
                                            <p:attrNameLst>
                                              <p:attrName>ppt_x</p:attrName>
                                            </p:attrNameLst>
                                          </p:cBhvr>
                                          <p:tavLst>
                                            <p:tav tm="0">
                                              <p:val>
                                                <p:strVal val="#ppt_x"/>
                                              </p:val>
                                            </p:tav>
                                            <p:tav tm="100000">
                                              <p:val>
                                                <p:strVal val="#ppt_x"/>
                                              </p:val>
                                            </p:tav>
                                          </p:tavLst>
                                        </p:anim>
                                        <p:anim calcmode="lin" valueType="num" p14:bounceEnd="80000">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2325626" y="847481"/>
            <a:ext cx="20491150" cy="12024462"/>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173722" y="1762629"/>
            <a:ext cx="18937382" cy="8586966"/>
          </a:xfrm>
          <a:prstGeom prst="rect">
            <a:avLst/>
          </a:prstGeom>
          <a:noFill/>
        </p:spPr>
        <p:txBody>
          <a:bodyPr wrap="square" rtlCol="0">
            <a:spAutoFit/>
          </a:bodyPr>
          <a:lstStyle/>
          <a:p>
            <a:r>
              <a:rPr lang="en-US" sz="7200" b="1" dirty="0">
                <a:ea typeface="Open Sans Extrabold" panose="020B0906030804020204" pitchFamily="34" charset="0"/>
                <a:cs typeface="Open Sans Extrabold" panose="020B0906030804020204" pitchFamily="34" charset="0"/>
              </a:rPr>
              <a:t>Solution:</a:t>
            </a:r>
            <a:r>
              <a:rPr lang="en-US" sz="7200" dirty="0">
                <a:ea typeface="Open Sans Extrabold" panose="020B0906030804020204" pitchFamily="34" charset="0"/>
                <a:cs typeface="Open Sans Extrabold" panose="020B0906030804020204" pitchFamily="34" charset="0"/>
              </a:rPr>
              <a:t> </a:t>
            </a:r>
          </a:p>
          <a:p>
            <a:pPr marL="857250" indent="-857250">
              <a:buFont typeface="Arial" panose="020B0604020202020204" pitchFamily="34" charset="0"/>
              <a:buChar char="•"/>
            </a:pPr>
            <a:r>
              <a:rPr lang="en-US" sz="6000" dirty="0"/>
              <a:t>The bank understood that only a business rules approach could resolve its problem</a:t>
            </a:r>
          </a:p>
          <a:p>
            <a:pPr marL="857250" indent="-857250">
              <a:buFont typeface="Arial" panose="020B0604020202020204" pitchFamily="34" charset="0"/>
              <a:buChar char="•"/>
            </a:pPr>
            <a:r>
              <a:rPr lang="en-US" sz="6000" dirty="0"/>
              <a:t>After analyzing several off-the-shelf Business Rules products, the bank selected OpenRules. Why?</a:t>
            </a:r>
          </a:p>
          <a:p>
            <a:pPr marL="1314450" lvl="1" indent="-857250">
              <a:buFont typeface="Arial" panose="020B0604020202020204" pitchFamily="34" charset="0"/>
              <a:buChar char="•"/>
            </a:pPr>
            <a:r>
              <a:rPr lang="en-US" sz="6000" dirty="0">
                <a:ea typeface="Open Sans Extrabold" panose="020B0906030804020204" pitchFamily="34" charset="0"/>
                <a:cs typeface="Open Sans Extrabold" panose="020B0906030804020204" pitchFamily="34" charset="0"/>
              </a:rPr>
              <a:t>Predefined and extendable Excel templates for Pages/Section/Questions implemented in OpenRules Dialog</a:t>
            </a:r>
          </a:p>
          <a:p>
            <a:pPr marL="1314450" lvl="1" indent="-857250">
              <a:buFont typeface="Arial" panose="020B0604020202020204" pitchFamily="34" charset="0"/>
              <a:buChar char="•"/>
            </a:pPr>
            <a:r>
              <a:rPr lang="en-US" sz="6000" dirty="0">
                <a:ea typeface="Open Sans Extrabold" panose="020B0906030804020204" pitchFamily="34" charset="0"/>
                <a:cs typeface="Open Sans Extrabold" panose="020B0906030804020204" pitchFamily="34" charset="0"/>
              </a:rPr>
              <a:t>An integrated Rule Engine and Rendering Engine</a:t>
            </a:r>
            <a:endParaRPr lang="en-US" sz="6600" dirty="0">
              <a:ea typeface="Open Sans Extrabold" panose="020B0906030804020204" pitchFamily="34" charset="0"/>
              <a:cs typeface="Open Sans Extrabold" panose="020B0906030804020204" pitchFamily="34" charset="0"/>
            </a:endParaRPr>
          </a:p>
        </p:txBody>
      </p:sp>
      <p:pic>
        <p:nvPicPr>
          <p:cNvPr id="4" name="Picture 3" descr="A picture containing clipart&#10;&#10;Description generated with very high confidence">
            <a:extLst>
              <a:ext uri="{FF2B5EF4-FFF2-40B4-BE49-F238E27FC236}">
                <a16:creationId xmlns:a16="http://schemas.microsoft.com/office/drawing/2014/main" id="{180EBDBE-4C27-49FC-8E9B-4938AE52BF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3024" y="1403223"/>
            <a:ext cx="1584392" cy="1486911"/>
          </a:xfrm>
          <a:prstGeom prst="rect">
            <a:avLst/>
          </a:prstGeom>
        </p:spPr>
      </p:pic>
    </p:spTree>
    <p:extLst>
      <p:ext uri="{BB962C8B-B14F-4D97-AF65-F5344CB8AC3E}">
        <p14:creationId xmlns:p14="http://schemas.microsoft.com/office/powerpoint/2010/main" val="22981980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0000">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14:bounceEnd="80000">
                                          <p:cBhvr additive="base">
                                            <p:cTn id="7" dur="2000" fill="hold"/>
                                            <p:tgtEl>
                                              <p:spTgt spid="3"/>
                                            </p:tgtEl>
                                            <p:attrNameLst>
                                              <p:attrName>ppt_x</p:attrName>
                                            </p:attrNameLst>
                                          </p:cBhvr>
                                          <p:tavLst>
                                            <p:tav tm="0">
                                              <p:val>
                                                <p:strVal val="#ppt_x"/>
                                              </p:val>
                                            </p:tav>
                                            <p:tav tm="100000">
                                              <p:val>
                                                <p:strVal val="#ppt_x"/>
                                              </p:val>
                                            </p:tav>
                                          </p:tavLst>
                                        </p:anim>
                                        <p:anim calcmode="lin" valueType="num" p14:bounceEnd="80000">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2325626" y="847481"/>
            <a:ext cx="20491150" cy="12024462"/>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173722" y="1762629"/>
            <a:ext cx="18937382" cy="8863965"/>
          </a:xfrm>
          <a:prstGeom prst="rect">
            <a:avLst/>
          </a:prstGeom>
          <a:noFill/>
        </p:spPr>
        <p:txBody>
          <a:bodyPr wrap="square" rtlCol="0">
            <a:spAutoFit/>
          </a:bodyPr>
          <a:lstStyle/>
          <a:p>
            <a:r>
              <a:rPr lang="en-US" sz="7200" b="1" dirty="0">
                <a:ea typeface="Open Sans Extrabold" panose="020B0906030804020204" pitchFamily="34" charset="0"/>
                <a:cs typeface="Open Sans Extrabold" panose="020B0906030804020204" pitchFamily="34" charset="0"/>
              </a:rPr>
              <a:t>We will share:</a:t>
            </a:r>
            <a:r>
              <a:rPr lang="en-US" sz="7200" dirty="0">
                <a:ea typeface="Open Sans Extrabold" panose="020B0906030804020204" pitchFamily="34" charset="0"/>
                <a:cs typeface="Open Sans Extrabold" panose="020B0906030804020204" pitchFamily="34" charset="0"/>
              </a:rPr>
              <a:t> </a:t>
            </a:r>
          </a:p>
          <a:p>
            <a:endParaRPr lang="en-US" sz="7200" dirty="0">
              <a:ea typeface="Open Sans Extrabold" panose="020B0906030804020204" pitchFamily="34" charset="0"/>
              <a:cs typeface="Open Sans Extrabold" panose="020B0906030804020204" pitchFamily="34" charset="0"/>
            </a:endParaRPr>
          </a:p>
          <a:p>
            <a:pPr marL="857250" indent="-857250">
              <a:buFont typeface="Arial" panose="020B0604020202020204" pitchFamily="34" charset="0"/>
              <a:buChar char="•"/>
            </a:pPr>
            <a:r>
              <a:rPr lang="en-US" sz="6000" dirty="0"/>
              <a:t>How to migrate a complex web application to business rules</a:t>
            </a:r>
          </a:p>
          <a:p>
            <a:pPr marL="857250" indent="-857250">
              <a:buFont typeface="Arial" panose="020B0604020202020204" pitchFamily="34" charset="0"/>
              <a:buChar char="•"/>
            </a:pPr>
            <a:r>
              <a:rPr lang="en-US" sz="6000" dirty="0"/>
              <a:t>How to represent complex interaction logic using decision tables</a:t>
            </a:r>
          </a:p>
          <a:p>
            <a:pPr marL="857250" indent="-857250">
              <a:buFont typeface="Arial" panose="020B0604020202020204" pitchFamily="34" charset="0"/>
              <a:buChar char="•"/>
            </a:pPr>
            <a:r>
              <a:rPr lang="en-US" sz="6000" dirty="0"/>
              <a:t>How to use customize complex interaction and presentation logic using OpenRules Dialog</a:t>
            </a:r>
            <a:br>
              <a:rPr lang="en-US" sz="6000" dirty="0"/>
            </a:br>
            <a:endParaRPr lang="en-US" sz="6600" dirty="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905431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140677" y="140678"/>
            <a:ext cx="24108507" cy="13434646"/>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094892" y="672383"/>
            <a:ext cx="19174474" cy="1200329"/>
          </a:xfrm>
          <a:prstGeom prst="rect">
            <a:avLst/>
          </a:prstGeom>
          <a:noFill/>
        </p:spPr>
        <p:txBody>
          <a:bodyPr wrap="square" rtlCol="0">
            <a:spAutoFit/>
          </a:bodyPr>
          <a:lstStyle/>
          <a:p>
            <a:pPr algn="ctr"/>
            <a:r>
              <a:rPr lang="en-US" sz="7200" b="1" dirty="0"/>
              <a:t>Implementation Architecture</a:t>
            </a:r>
            <a:r>
              <a:rPr lang="en-US" sz="7200" dirty="0">
                <a:ea typeface="Open Sans Extrabold" panose="020B0906030804020204" pitchFamily="34" charset="0"/>
                <a:cs typeface="Open Sans Extrabold" panose="020B0906030804020204" pitchFamily="34" charset="0"/>
              </a:rPr>
              <a:t> </a:t>
            </a:r>
            <a:endParaRPr lang="en-US" sz="6600" dirty="0">
              <a:ea typeface="Open Sans Extrabold" panose="020B0906030804020204" pitchFamily="34" charset="0"/>
              <a:cs typeface="Open Sans Extrabold" panose="020B0906030804020204" pitchFamily="34" charset="0"/>
            </a:endParaRPr>
          </a:p>
        </p:txBody>
      </p:sp>
      <p:sp>
        <p:nvSpPr>
          <p:cNvPr id="5" name="Content Placeholder 2">
            <a:extLst>
              <a:ext uri="{FF2B5EF4-FFF2-40B4-BE49-F238E27FC236}">
                <a16:creationId xmlns:a16="http://schemas.microsoft.com/office/drawing/2014/main" id="{41A18417-1F30-4271-A7A5-F1CFA8AA5A96}"/>
              </a:ext>
            </a:extLst>
          </p:cNvPr>
          <p:cNvSpPr txBox="1">
            <a:spLocks/>
          </p:cNvSpPr>
          <p:nvPr/>
        </p:nvSpPr>
        <p:spPr>
          <a:xfrm>
            <a:off x="562708" y="3428994"/>
            <a:ext cx="11824311" cy="9368433"/>
          </a:xfrm>
        </p:spPr>
        <p:txBody>
          <a:bodyPr>
            <a:normAutofit/>
          </a:bodyPr>
          <a:lstStyle>
            <a:lvl1pPr marL="685800" indent="-6858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4000" b="0" i="0" kern="1200">
                <a:solidFill>
                  <a:schemeClr val="tx1"/>
                </a:solidFill>
                <a:latin typeface="+mj-lt"/>
                <a:ea typeface="+mj-ea"/>
                <a:cs typeface="+mj-cs"/>
              </a:defRPr>
            </a:lvl1pPr>
            <a:lvl2pPr marL="1485900" indent="-5715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600" b="0" i="0" kern="1200">
                <a:solidFill>
                  <a:schemeClr val="tx1"/>
                </a:solidFill>
                <a:latin typeface="+mj-lt"/>
                <a:ea typeface="+mj-ea"/>
                <a:cs typeface="+mj-cs"/>
              </a:defRPr>
            </a:lvl2pPr>
            <a:lvl3pPr marL="2286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200" b="0" i="0" kern="1200">
                <a:solidFill>
                  <a:schemeClr val="tx1"/>
                </a:solidFill>
                <a:latin typeface="+mj-lt"/>
                <a:ea typeface="+mj-ea"/>
                <a:cs typeface="+mj-cs"/>
              </a:defRPr>
            </a:lvl3pPr>
            <a:lvl4pPr marL="3200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4pPr>
            <a:lvl5pPr marL="41148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5pPr>
            <a:lvl6pPr marL="5012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6pPr>
            <a:lvl7pPr marL="59436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7pPr>
            <a:lvl8pPr marL="6858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8pPr>
            <a:lvl9pPr marL="7772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9pPr>
          </a:lstStyle>
          <a:p>
            <a:pPr marL="1657350" lvl="1" indent="-742950">
              <a:buClr>
                <a:schemeClr val="accent4">
                  <a:lumMod val="75000"/>
                </a:schemeClr>
              </a:buClr>
              <a:buSzPct val="100000"/>
              <a:buFont typeface="+mj-lt"/>
              <a:buAutoNum type="alphaUcPeriod"/>
            </a:pPr>
            <a:endParaRPr lang="en-US" sz="4300" dirty="0"/>
          </a:p>
          <a:p>
            <a:pPr marL="1657350" lvl="1" indent="-742950">
              <a:buClr>
                <a:schemeClr val="tx2"/>
              </a:buClr>
              <a:buSzPct val="82000"/>
              <a:buFont typeface="+mj-lt"/>
              <a:buAutoNum type="alphaUcPeriod"/>
            </a:pPr>
            <a:endParaRPr lang="en-US" dirty="0"/>
          </a:p>
          <a:p>
            <a:pPr marL="0" indent="0">
              <a:buFont typeface="Wingdings 3" charset="2"/>
              <a:buNone/>
            </a:pPr>
            <a:endParaRPr lang="en-US" dirty="0"/>
          </a:p>
          <a:p>
            <a:endParaRPr lang="en-US" dirty="0"/>
          </a:p>
        </p:txBody>
      </p:sp>
      <p:sp>
        <p:nvSpPr>
          <p:cNvPr id="7" name="Rectangle 2">
            <a:extLst>
              <a:ext uri="{FF2B5EF4-FFF2-40B4-BE49-F238E27FC236}">
                <a16:creationId xmlns:a16="http://schemas.microsoft.com/office/drawing/2014/main" id="{2B371AE1-0D9F-487C-BE30-F88F15AFFCDD}"/>
              </a:ext>
            </a:extLst>
          </p:cNvPr>
          <p:cNvSpPr>
            <a:spLocks noChangeArrowheads="1"/>
          </p:cNvSpPr>
          <p:nvPr/>
        </p:nvSpPr>
        <p:spPr bwMode="auto">
          <a:xfrm>
            <a:off x="15052431" y="6172200"/>
            <a:ext cx="243871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 name="Object 13">
            <a:extLst>
              <a:ext uri="{FF2B5EF4-FFF2-40B4-BE49-F238E27FC236}">
                <a16:creationId xmlns:a16="http://schemas.microsoft.com/office/drawing/2014/main" id="{C4B6C224-D7B1-4557-9476-1076EBCD5C4D}"/>
              </a:ext>
            </a:extLst>
          </p:cNvPr>
          <p:cNvGraphicFramePr>
            <a:graphicFrameLocks noChangeAspect="1"/>
          </p:cNvGraphicFramePr>
          <p:nvPr>
            <p:extLst>
              <p:ext uri="{D42A27DB-BD31-4B8C-83A1-F6EECF244321}">
                <p14:modId xmlns:p14="http://schemas.microsoft.com/office/powerpoint/2010/main" val="2988945925"/>
              </p:ext>
            </p:extLst>
          </p:nvPr>
        </p:nvGraphicFramePr>
        <p:xfrm>
          <a:off x="9553513" y="2023375"/>
          <a:ext cx="13751169" cy="11401285"/>
        </p:xfrm>
        <a:graphic>
          <a:graphicData uri="http://schemas.openxmlformats.org/presentationml/2006/ole">
            <mc:AlternateContent xmlns:mc="http://schemas.openxmlformats.org/markup-compatibility/2006">
              <mc:Choice xmlns:v="urn:schemas-microsoft-com:vml" Requires="v">
                <p:oleObj spid="_x0000_s10249" r:id="rId3" imgW="6133333" imgH="5076190" progId="Unknown">
                  <p:embed/>
                </p:oleObj>
              </mc:Choice>
              <mc:Fallback>
                <p:oleObj r:id="rId3" imgW="6133333" imgH="5076190" progId="Unknown">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53513" y="2023375"/>
                        <a:ext cx="13751169" cy="11401285"/>
                      </a:xfrm>
                      <a:prstGeom prst="rect">
                        <a:avLst/>
                      </a:prstGeom>
                      <a:noFill/>
                    </p:spPr>
                  </p:pic>
                </p:oleObj>
              </mc:Fallback>
            </mc:AlternateContent>
          </a:graphicData>
        </a:graphic>
      </p:graphicFrame>
      <p:sp>
        <p:nvSpPr>
          <p:cNvPr id="16" name="TextBox 15">
            <a:extLst>
              <a:ext uri="{FF2B5EF4-FFF2-40B4-BE49-F238E27FC236}">
                <a16:creationId xmlns:a16="http://schemas.microsoft.com/office/drawing/2014/main" id="{52C203EB-462D-4020-A408-61911D73A3E4}"/>
              </a:ext>
            </a:extLst>
          </p:cNvPr>
          <p:cNvSpPr txBox="1"/>
          <p:nvPr/>
        </p:nvSpPr>
        <p:spPr>
          <a:xfrm>
            <a:off x="1213337" y="5161022"/>
            <a:ext cx="7395674" cy="4832092"/>
          </a:xfrm>
          <a:prstGeom prst="rect">
            <a:avLst/>
          </a:prstGeom>
          <a:noFill/>
        </p:spPr>
        <p:txBody>
          <a:bodyPr wrap="square" rtlCol="0">
            <a:spAutoFit/>
          </a:bodyPr>
          <a:lstStyle/>
          <a:p>
            <a:r>
              <a:rPr lang="en-US" sz="4400" dirty="0"/>
              <a:t>This architecture allowed the existing and new onboarding systems to co-exist and to exchange the customer’s data via Enterprise Data Repository and Enterprise Service Bus (ESB). </a:t>
            </a:r>
          </a:p>
        </p:txBody>
      </p:sp>
    </p:spTree>
    <p:extLst>
      <p:ext uri="{BB962C8B-B14F-4D97-AF65-F5344CB8AC3E}">
        <p14:creationId xmlns:p14="http://schemas.microsoft.com/office/powerpoint/2010/main" val="836118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140677" y="140678"/>
            <a:ext cx="24108507" cy="13434646"/>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094892" y="672383"/>
            <a:ext cx="19174474" cy="2308324"/>
          </a:xfrm>
          <a:prstGeom prst="rect">
            <a:avLst/>
          </a:prstGeom>
          <a:noFill/>
        </p:spPr>
        <p:txBody>
          <a:bodyPr wrap="square" rtlCol="0">
            <a:spAutoFit/>
          </a:bodyPr>
          <a:lstStyle/>
          <a:p>
            <a:pPr algn="ctr"/>
            <a:r>
              <a:rPr lang="en-US" sz="7200" b="1" dirty="0"/>
              <a:t>Migrating a complex legacy web application to business rules</a:t>
            </a:r>
            <a:r>
              <a:rPr lang="en-US" sz="7200" dirty="0">
                <a:ea typeface="Open Sans Extrabold" panose="020B0906030804020204" pitchFamily="34" charset="0"/>
                <a:cs typeface="Open Sans Extrabold" panose="020B0906030804020204" pitchFamily="34" charset="0"/>
              </a:rPr>
              <a:t> </a:t>
            </a:r>
            <a:endParaRPr lang="en-US" sz="6600" dirty="0">
              <a:ea typeface="Open Sans Extrabold" panose="020B0906030804020204" pitchFamily="34" charset="0"/>
              <a:cs typeface="Open Sans Extrabold" panose="020B0906030804020204" pitchFamily="34" charset="0"/>
            </a:endParaRPr>
          </a:p>
        </p:txBody>
      </p:sp>
      <p:sp>
        <p:nvSpPr>
          <p:cNvPr id="5" name="Content Placeholder 2">
            <a:extLst>
              <a:ext uri="{FF2B5EF4-FFF2-40B4-BE49-F238E27FC236}">
                <a16:creationId xmlns:a16="http://schemas.microsoft.com/office/drawing/2014/main" id="{41A18417-1F30-4271-A7A5-F1CFA8AA5A96}"/>
              </a:ext>
            </a:extLst>
          </p:cNvPr>
          <p:cNvSpPr txBox="1">
            <a:spLocks/>
          </p:cNvSpPr>
          <p:nvPr/>
        </p:nvSpPr>
        <p:spPr>
          <a:xfrm>
            <a:off x="562708" y="3428994"/>
            <a:ext cx="11824311" cy="9368433"/>
          </a:xfrm>
        </p:spPr>
        <p:txBody>
          <a:bodyPr>
            <a:normAutofit/>
          </a:bodyPr>
          <a:lstStyle>
            <a:lvl1pPr marL="685800" indent="-6858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4000" b="0" i="0" kern="1200">
                <a:solidFill>
                  <a:schemeClr val="tx1"/>
                </a:solidFill>
                <a:latin typeface="+mj-lt"/>
                <a:ea typeface="+mj-ea"/>
                <a:cs typeface="+mj-cs"/>
              </a:defRPr>
            </a:lvl1pPr>
            <a:lvl2pPr marL="1485900" indent="-5715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600" b="0" i="0" kern="1200">
                <a:solidFill>
                  <a:schemeClr val="tx1"/>
                </a:solidFill>
                <a:latin typeface="+mj-lt"/>
                <a:ea typeface="+mj-ea"/>
                <a:cs typeface="+mj-cs"/>
              </a:defRPr>
            </a:lvl2pPr>
            <a:lvl3pPr marL="2286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200" b="0" i="0" kern="1200">
                <a:solidFill>
                  <a:schemeClr val="tx1"/>
                </a:solidFill>
                <a:latin typeface="+mj-lt"/>
                <a:ea typeface="+mj-ea"/>
                <a:cs typeface="+mj-cs"/>
              </a:defRPr>
            </a:lvl3pPr>
            <a:lvl4pPr marL="3200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4pPr>
            <a:lvl5pPr marL="41148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5pPr>
            <a:lvl6pPr marL="5012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6pPr>
            <a:lvl7pPr marL="59436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7pPr>
            <a:lvl8pPr marL="6858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8pPr>
            <a:lvl9pPr marL="7772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9pPr>
          </a:lstStyle>
          <a:p>
            <a:pPr lvl="1">
              <a:buClr>
                <a:schemeClr val="tx2"/>
              </a:buClr>
              <a:buSzPct val="82000"/>
            </a:pPr>
            <a:r>
              <a:rPr lang="en-US" sz="4300" dirty="0"/>
              <a:t>Existing onboarding System  </a:t>
            </a:r>
          </a:p>
          <a:p>
            <a:pPr lvl="1">
              <a:buClr>
                <a:schemeClr val="tx2"/>
              </a:buClr>
              <a:buSzPct val="82000"/>
            </a:pPr>
            <a:r>
              <a:rPr lang="en-US" sz="4300" dirty="0"/>
              <a:t>ESB as communication integration hubs / channels for data flow</a:t>
            </a:r>
          </a:p>
          <a:p>
            <a:pPr lvl="1">
              <a:buClr>
                <a:schemeClr val="tx2"/>
              </a:buClr>
              <a:buSzPct val="82000"/>
            </a:pPr>
            <a:r>
              <a:rPr lang="en-US" sz="4300" dirty="0"/>
              <a:t>ODS as an enterprise-level data repository  </a:t>
            </a:r>
          </a:p>
          <a:p>
            <a:pPr lvl="1">
              <a:buClr>
                <a:schemeClr val="tx2"/>
              </a:buClr>
              <a:buSzPct val="82000"/>
            </a:pPr>
            <a:r>
              <a:rPr lang="en-US" sz="4300" dirty="0"/>
              <a:t>Risk Scoring Engine as the final destination</a:t>
            </a:r>
          </a:p>
          <a:p>
            <a:pPr marL="1657350" lvl="1" indent="-742950">
              <a:buClr>
                <a:schemeClr val="tx2"/>
              </a:buClr>
              <a:buSzPct val="82000"/>
              <a:buFont typeface="+mj-lt"/>
              <a:buAutoNum type="alphaUcPeriod"/>
            </a:pPr>
            <a:endParaRPr lang="en-US" sz="4300" dirty="0"/>
          </a:p>
          <a:p>
            <a:pPr marL="1657350" lvl="1" indent="-742950">
              <a:buClr>
                <a:schemeClr val="tx2"/>
              </a:buClr>
              <a:buSzPct val="82000"/>
              <a:buFont typeface="+mj-lt"/>
              <a:buAutoNum type="alphaUcPeriod"/>
            </a:pPr>
            <a:endParaRPr lang="en-US" dirty="0"/>
          </a:p>
          <a:p>
            <a:pPr marL="0" indent="0">
              <a:buFont typeface="Wingdings 3" charset="2"/>
              <a:buNone/>
            </a:pPr>
            <a:endParaRPr lang="en-US" dirty="0"/>
          </a:p>
          <a:p>
            <a:endParaRPr lang="en-US" dirty="0"/>
          </a:p>
        </p:txBody>
      </p:sp>
      <p:graphicFrame>
        <p:nvGraphicFramePr>
          <p:cNvPr id="18" name="Object 17">
            <a:extLst>
              <a:ext uri="{FF2B5EF4-FFF2-40B4-BE49-F238E27FC236}">
                <a16:creationId xmlns:a16="http://schemas.microsoft.com/office/drawing/2014/main" id="{E9F9C95E-EF7E-461E-81B8-C86AD1A54124}"/>
              </a:ext>
            </a:extLst>
          </p:cNvPr>
          <p:cNvGraphicFramePr>
            <a:graphicFrameLocks noChangeAspect="1"/>
          </p:cNvGraphicFramePr>
          <p:nvPr>
            <p:extLst>
              <p:ext uri="{D42A27DB-BD31-4B8C-83A1-F6EECF244321}">
                <p14:modId xmlns:p14="http://schemas.microsoft.com/office/powerpoint/2010/main" val="3639635183"/>
              </p:ext>
            </p:extLst>
          </p:nvPr>
        </p:nvGraphicFramePr>
        <p:xfrm>
          <a:off x="13933610" y="3640015"/>
          <a:ext cx="9735282" cy="6227317"/>
        </p:xfrm>
        <a:graphic>
          <a:graphicData uri="http://schemas.openxmlformats.org/presentationml/2006/ole">
            <mc:AlternateContent xmlns:mc="http://schemas.openxmlformats.org/markup-compatibility/2006">
              <mc:Choice xmlns:v="urn:schemas-microsoft-com:vml" Requires="v">
                <p:oleObj spid="_x0000_s3093" r:id="rId3" imgW="3409920" imgH="2181240" progId="">
                  <p:embed/>
                </p:oleObj>
              </mc:Choice>
              <mc:Fallback>
                <p:oleObj r:id="rId3" imgW="3409920" imgH="2181240" progId="">
                  <p:embed/>
                  <p:pic>
                    <p:nvPicPr>
                      <p:cNvPr id="0" name=""/>
                      <p:cNvPicPr/>
                      <p:nvPr/>
                    </p:nvPicPr>
                    <p:blipFill>
                      <a:blip r:embed="rId4"/>
                      <a:stretch>
                        <a:fillRect/>
                      </a:stretch>
                    </p:blipFill>
                    <p:spPr>
                      <a:xfrm>
                        <a:off x="13933610" y="3640015"/>
                        <a:ext cx="9735282" cy="6227317"/>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68187AEA-6AE1-4F65-AFCB-131A0EC2110B}"/>
              </a:ext>
            </a:extLst>
          </p:cNvPr>
          <p:cNvSpPr/>
          <p:nvPr/>
        </p:nvSpPr>
        <p:spPr>
          <a:xfrm>
            <a:off x="1602397" y="9231925"/>
            <a:ext cx="14804049" cy="3306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457200">
              <a:buClr>
                <a:schemeClr val="tx2"/>
              </a:buClr>
              <a:buSzPct val="82000"/>
              <a:buFont typeface="Arial" panose="020B0604020202020204" pitchFamily="34" charset="0"/>
              <a:buChar char="•"/>
            </a:pPr>
            <a:r>
              <a:rPr lang="en-US" sz="3600" b="1" dirty="0">
                <a:solidFill>
                  <a:schemeClr val="tx1"/>
                </a:solidFill>
              </a:rPr>
              <a:t>The new application is a separate application, but has to look and feel exactly like the existing one</a:t>
            </a:r>
          </a:p>
          <a:p>
            <a:pPr marL="571500" indent="-457200">
              <a:buClr>
                <a:schemeClr val="tx2"/>
              </a:buClr>
              <a:buSzPct val="82000"/>
              <a:buFont typeface="Arial" panose="020B0604020202020204" pitchFamily="34" charset="0"/>
              <a:buChar char="•"/>
            </a:pPr>
            <a:endParaRPr lang="en-US" sz="3600" b="1" dirty="0">
              <a:solidFill>
                <a:schemeClr val="tx1"/>
              </a:solidFill>
            </a:endParaRPr>
          </a:p>
          <a:p>
            <a:pPr marL="571500" indent="-457200">
              <a:buClr>
                <a:schemeClr val="tx2"/>
              </a:buClr>
              <a:buSzPct val="82000"/>
              <a:buFont typeface="Arial" panose="020B0604020202020204" pitchFamily="34" charset="0"/>
              <a:buChar char="•"/>
            </a:pPr>
            <a:r>
              <a:rPr lang="en-US" sz="3600" b="1" dirty="0">
                <a:solidFill>
                  <a:schemeClr val="tx1"/>
                </a:solidFill>
              </a:rPr>
              <a:t>The new application has to integrate with ESB to receive / pass data</a:t>
            </a:r>
          </a:p>
        </p:txBody>
      </p:sp>
    </p:spTree>
    <p:extLst>
      <p:ext uri="{BB962C8B-B14F-4D97-AF65-F5344CB8AC3E}">
        <p14:creationId xmlns:p14="http://schemas.microsoft.com/office/powerpoint/2010/main" val="2185381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140677" y="140678"/>
            <a:ext cx="24108507" cy="13434646"/>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094892" y="672383"/>
            <a:ext cx="19174474" cy="2308324"/>
          </a:xfrm>
          <a:prstGeom prst="rect">
            <a:avLst/>
          </a:prstGeom>
          <a:noFill/>
        </p:spPr>
        <p:txBody>
          <a:bodyPr wrap="square" rtlCol="0">
            <a:spAutoFit/>
          </a:bodyPr>
          <a:lstStyle/>
          <a:p>
            <a:pPr algn="ctr"/>
            <a:r>
              <a:rPr lang="en-US" sz="7200" b="1" dirty="0"/>
              <a:t>Migrating a complex legacy web application to business rules</a:t>
            </a:r>
            <a:r>
              <a:rPr lang="en-US" sz="7200" dirty="0">
                <a:ea typeface="Open Sans Extrabold" panose="020B0906030804020204" pitchFamily="34" charset="0"/>
                <a:cs typeface="Open Sans Extrabold" panose="020B0906030804020204" pitchFamily="34" charset="0"/>
              </a:rPr>
              <a:t> </a:t>
            </a:r>
            <a:endParaRPr lang="en-US" sz="6600" dirty="0">
              <a:ea typeface="Open Sans Extrabold" panose="020B0906030804020204" pitchFamily="34" charset="0"/>
              <a:cs typeface="Open Sans Extrabold" panose="020B0906030804020204" pitchFamily="34" charset="0"/>
            </a:endParaRPr>
          </a:p>
        </p:txBody>
      </p:sp>
      <p:sp>
        <p:nvSpPr>
          <p:cNvPr id="5" name="Content Placeholder 2">
            <a:extLst>
              <a:ext uri="{FF2B5EF4-FFF2-40B4-BE49-F238E27FC236}">
                <a16:creationId xmlns:a16="http://schemas.microsoft.com/office/drawing/2014/main" id="{41A18417-1F30-4271-A7A5-F1CFA8AA5A96}"/>
              </a:ext>
            </a:extLst>
          </p:cNvPr>
          <p:cNvSpPr txBox="1">
            <a:spLocks/>
          </p:cNvSpPr>
          <p:nvPr/>
        </p:nvSpPr>
        <p:spPr>
          <a:xfrm>
            <a:off x="562708" y="3428994"/>
            <a:ext cx="11824311" cy="9368433"/>
          </a:xfrm>
        </p:spPr>
        <p:txBody>
          <a:bodyPr>
            <a:normAutofit lnSpcReduction="10000"/>
          </a:bodyPr>
          <a:lstStyle>
            <a:lvl1pPr marL="685800" indent="-6858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4000" b="0" i="0" kern="1200">
                <a:solidFill>
                  <a:schemeClr val="tx1"/>
                </a:solidFill>
                <a:latin typeface="+mj-lt"/>
                <a:ea typeface="+mj-ea"/>
                <a:cs typeface="+mj-cs"/>
              </a:defRPr>
            </a:lvl1pPr>
            <a:lvl2pPr marL="1485900" indent="-5715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600" b="0" i="0" kern="1200">
                <a:solidFill>
                  <a:schemeClr val="tx1"/>
                </a:solidFill>
                <a:latin typeface="+mj-lt"/>
                <a:ea typeface="+mj-ea"/>
                <a:cs typeface="+mj-cs"/>
              </a:defRPr>
            </a:lvl2pPr>
            <a:lvl3pPr marL="2286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200" b="0" i="0" kern="1200">
                <a:solidFill>
                  <a:schemeClr val="tx1"/>
                </a:solidFill>
                <a:latin typeface="+mj-lt"/>
                <a:ea typeface="+mj-ea"/>
                <a:cs typeface="+mj-cs"/>
              </a:defRPr>
            </a:lvl3pPr>
            <a:lvl4pPr marL="3200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4pPr>
            <a:lvl5pPr marL="41148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5pPr>
            <a:lvl6pPr marL="5012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6pPr>
            <a:lvl7pPr marL="59436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7pPr>
            <a:lvl8pPr marL="6858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8pPr>
            <a:lvl9pPr marL="7772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9pPr>
          </a:lstStyle>
          <a:p>
            <a:pPr marL="1657350" lvl="1" indent="-742950">
              <a:buClr>
                <a:schemeClr val="accent4">
                  <a:lumMod val="75000"/>
                </a:schemeClr>
              </a:buClr>
              <a:buSzPct val="100000"/>
              <a:buFont typeface="+mj-lt"/>
              <a:buAutoNum type="alphaUcPeriod"/>
            </a:pPr>
            <a:r>
              <a:rPr lang="en-US" sz="4300" dirty="0"/>
              <a:t>Existing onboarding System </a:t>
            </a:r>
          </a:p>
          <a:p>
            <a:pPr marL="1657350" lvl="1" indent="-742950">
              <a:buClr>
                <a:schemeClr val="accent4">
                  <a:lumMod val="75000"/>
                </a:schemeClr>
              </a:buClr>
              <a:buSzPct val="100000"/>
              <a:buFont typeface="+mj-lt"/>
              <a:buAutoNum type="alphaUcPeriod"/>
            </a:pPr>
            <a:r>
              <a:rPr lang="en-US" sz="4300" dirty="0"/>
              <a:t>ESB as communication integration hubs / channels for data flow</a:t>
            </a:r>
          </a:p>
          <a:p>
            <a:pPr marL="1657350" lvl="1" indent="-742950">
              <a:buClr>
                <a:schemeClr val="accent4">
                  <a:lumMod val="75000"/>
                </a:schemeClr>
              </a:buClr>
              <a:buSzPct val="100000"/>
              <a:buFont typeface="+mj-lt"/>
              <a:buAutoNum type="alphaUcPeriod"/>
            </a:pPr>
            <a:r>
              <a:rPr lang="en-US" sz="4300" dirty="0"/>
              <a:t>ODS as an enterprise-level data warehouse  </a:t>
            </a:r>
          </a:p>
          <a:p>
            <a:pPr marL="1657350" lvl="1" indent="-742950">
              <a:buClr>
                <a:schemeClr val="accent4">
                  <a:lumMod val="75000"/>
                </a:schemeClr>
              </a:buClr>
              <a:buSzPct val="100000"/>
              <a:buFont typeface="+mj-lt"/>
              <a:buAutoNum type="alphaUcPeriod"/>
            </a:pPr>
            <a:r>
              <a:rPr lang="en-US" sz="4300" dirty="0"/>
              <a:t>Risk Scoring Engine as the final destination </a:t>
            </a:r>
          </a:p>
          <a:p>
            <a:pPr marL="1657350" lvl="1" indent="-742950">
              <a:buClr>
                <a:schemeClr val="accent4">
                  <a:lumMod val="75000"/>
                </a:schemeClr>
              </a:buClr>
              <a:buSzPct val="100000"/>
              <a:buFont typeface="+mj-lt"/>
              <a:buAutoNum type="alphaUcPeriod"/>
            </a:pPr>
            <a:r>
              <a:rPr lang="en-US" sz="4300" dirty="0"/>
              <a:t>New System extents the onboarding System A by implementing the vast majority of the new Questions / Logic  (complexity is over 90%)</a:t>
            </a:r>
          </a:p>
          <a:p>
            <a:pPr marL="1657350" lvl="1" indent="-742950">
              <a:buClr>
                <a:schemeClr val="accent4">
                  <a:lumMod val="75000"/>
                </a:schemeClr>
              </a:buClr>
              <a:buSzPct val="100000"/>
              <a:buFont typeface="+mj-lt"/>
              <a:buAutoNum type="alphaUcPeriod"/>
            </a:pPr>
            <a:r>
              <a:rPr lang="en-US" sz="4300" dirty="0"/>
              <a:t>Rules-based Completeness Evaluation Service</a:t>
            </a:r>
          </a:p>
          <a:p>
            <a:pPr marL="1657350" lvl="1" indent="-742950">
              <a:buClr>
                <a:schemeClr val="tx2"/>
              </a:buClr>
              <a:buSzPct val="82000"/>
              <a:buFont typeface="+mj-lt"/>
              <a:buAutoNum type="alphaUcPeriod"/>
            </a:pPr>
            <a:endParaRPr lang="en-US" dirty="0"/>
          </a:p>
          <a:p>
            <a:pPr marL="0" indent="0">
              <a:buFont typeface="Wingdings 3" charset="2"/>
              <a:buNone/>
            </a:pPr>
            <a:endParaRPr lang="en-US" dirty="0"/>
          </a:p>
          <a:p>
            <a:endParaRPr lang="en-US" dirty="0"/>
          </a:p>
        </p:txBody>
      </p:sp>
      <p:pic>
        <p:nvPicPr>
          <p:cNvPr id="6" name="Picture 2">
            <a:extLst>
              <a:ext uri="{FF2B5EF4-FFF2-40B4-BE49-F238E27FC236}">
                <a16:creationId xmlns:a16="http://schemas.microsoft.com/office/drawing/2014/main" id="{9D5024EB-C6EA-4154-A87F-595FF73645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55232" y="3229705"/>
            <a:ext cx="9787182" cy="9416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Oval 8">
            <a:extLst>
              <a:ext uri="{FF2B5EF4-FFF2-40B4-BE49-F238E27FC236}">
                <a16:creationId xmlns:a16="http://schemas.microsoft.com/office/drawing/2014/main" id="{5249EDAC-0C81-449B-9E07-EFB9A87D92C3}"/>
              </a:ext>
            </a:extLst>
          </p:cNvPr>
          <p:cNvSpPr/>
          <p:nvPr/>
        </p:nvSpPr>
        <p:spPr>
          <a:xfrm>
            <a:off x="13107987" y="3112469"/>
            <a:ext cx="738553" cy="7033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A</a:t>
            </a:r>
            <a:endParaRPr lang="en-US" b="1" dirty="0"/>
          </a:p>
        </p:txBody>
      </p:sp>
      <p:sp>
        <p:nvSpPr>
          <p:cNvPr id="11" name="Oval 10">
            <a:extLst>
              <a:ext uri="{FF2B5EF4-FFF2-40B4-BE49-F238E27FC236}">
                <a16:creationId xmlns:a16="http://schemas.microsoft.com/office/drawing/2014/main" id="{5416FB3E-EE0F-4868-9617-82D5B356098F}"/>
              </a:ext>
            </a:extLst>
          </p:cNvPr>
          <p:cNvSpPr/>
          <p:nvPr/>
        </p:nvSpPr>
        <p:spPr>
          <a:xfrm>
            <a:off x="13096257" y="8639905"/>
            <a:ext cx="738553" cy="7033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F</a:t>
            </a:r>
            <a:endParaRPr lang="en-US" b="1" dirty="0"/>
          </a:p>
        </p:txBody>
      </p:sp>
      <p:sp>
        <p:nvSpPr>
          <p:cNvPr id="12" name="Oval 11">
            <a:extLst>
              <a:ext uri="{FF2B5EF4-FFF2-40B4-BE49-F238E27FC236}">
                <a16:creationId xmlns:a16="http://schemas.microsoft.com/office/drawing/2014/main" id="{C46EB4CD-E773-4B30-9296-4E9636691BB0}"/>
              </a:ext>
            </a:extLst>
          </p:cNvPr>
          <p:cNvSpPr/>
          <p:nvPr/>
        </p:nvSpPr>
        <p:spPr>
          <a:xfrm>
            <a:off x="19561537" y="5363297"/>
            <a:ext cx="738553" cy="7033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C</a:t>
            </a:r>
            <a:endParaRPr lang="en-US" b="1" dirty="0"/>
          </a:p>
        </p:txBody>
      </p:sp>
      <p:sp>
        <p:nvSpPr>
          <p:cNvPr id="13" name="Oval 12">
            <a:extLst>
              <a:ext uri="{FF2B5EF4-FFF2-40B4-BE49-F238E27FC236}">
                <a16:creationId xmlns:a16="http://schemas.microsoft.com/office/drawing/2014/main" id="{70252915-EF73-4B00-B685-4E4496514398}"/>
              </a:ext>
            </a:extLst>
          </p:cNvPr>
          <p:cNvSpPr/>
          <p:nvPr/>
        </p:nvSpPr>
        <p:spPr>
          <a:xfrm>
            <a:off x="19520502" y="7520348"/>
            <a:ext cx="738553" cy="7033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D</a:t>
            </a:r>
            <a:endParaRPr lang="en-US" b="1" dirty="0"/>
          </a:p>
        </p:txBody>
      </p:sp>
      <p:sp>
        <p:nvSpPr>
          <p:cNvPr id="15" name="Oval 14">
            <a:extLst>
              <a:ext uri="{FF2B5EF4-FFF2-40B4-BE49-F238E27FC236}">
                <a16:creationId xmlns:a16="http://schemas.microsoft.com/office/drawing/2014/main" id="{DB538B12-CFA9-4E90-AAF0-981A663228EA}"/>
              </a:ext>
            </a:extLst>
          </p:cNvPr>
          <p:cNvSpPr/>
          <p:nvPr/>
        </p:nvSpPr>
        <p:spPr>
          <a:xfrm>
            <a:off x="17287255" y="3176934"/>
            <a:ext cx="738553" cy="7033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B</a:t>
            </a:r>
            <a:endParaRPr lang="en-US" b="1" dirty="0"/>
          </a:p>
        </p:txBody>
      </p:sp>
      <p:sp>
        <p:nvSpPr>
          <p:cNvPr id="4" name="Oval 3">
            <a:extLst>
              <a:ext uri="{FF2B5EF4-FFF2-40B4-BE49-F238E27FC236}">
                <a16:creationId xmlns:a16="http://schemas.microsoft.com/office/drawing/2014/main" id="{372CEA99-7DF8-4932-A1CD-8BBC148517F7}"/>
              </a:ext>
            </a:extLst>
          </p:cNvPr>
          <p:cNvSpPr/>
          <p:nvPr/>
        </p:nvSpPr>
        <p:spPr>
          <a:xfrm>
            <a:off x="12387019" y="5363296"/>
            <a:ext cx="4900235" cy="78824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EF89F9C-D82C-4238-A300-85051FFE3643}"/>
              </a:ext>
            </a:extLst>
          </p:cNvPr>
          <p:cNvSpPr/>
          <p:nvPr/>
        </p:nvSpPr>
        <p:spPr>
          <a:xfrm>
            <a:off x="13119707" y="5462944"/>
            <a:ext cx="738553" cy="7033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E</a:t>
            </a:r>
            <a:endParaRPr lang="en-US" b="1" dirty="0"/>
          </a:p>
        </p:txBody>
      </p:sp>
      <p:cxnSp>
        <p:nvCxnSpPr>
          <p:cNvPr id="8" name="Straight Connector 7">
            <a:extLst>
              <a:ext uri="{FF2B5EF4-FFF2-40B4-BE49-F238E27FC236}">
                <a16:creationId xmlns:a16="http://schemas.microsoft.com/office/drawing/2014/main" id="{2B0E3592-20BA-4C68-AE5F-4AC014464080}"/>
              </a:ext>
            </a:extLst>
          </p:cNvPr>
          <p:cNvCxnSpPr>
            <a:cxnSpLocks/>
          </p:cNvCxnSpPr>
          <p:nvPr/>
        </p:nvCxnSpPr>
        <p:spPr>
          <a:xfrm flipH="1">
            <a:off x="928203" y="8386861"/>
            <a:ext cx="11093319" cy="651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19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140677" y="140678"/>
            <a:ext cx="24108507" cy="13434646"/>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595422" y="523528"/>
            <a:ext cx="23391629" cy="2308324"/>
          </a:xfrm>
          <a:prstGeom prst="rect">
            <a:avLst/>
          </a:prstGeom>
          <a:noFill/>
        </p:spPr>
        <p:txBody>
          <a:bodyPr wrap="square" rtlCol="0">
            <a:spAutoFit/>
          </a:bodyPr>
          <a:lstStyle/>
          <a:p>
            <a:pPr algn="ctr"/>
            <a:r>
              <a:rPr lang="en-US" sz="7200" b="1" dirty="0"/>
              <a:t>Representing Pages, Sections, Questions in </a:t>
            </a:r>
          </a:p>
          <a:p>
            <a:pPr algn="ctr"/>
            <a:r>
              <a:rPr lang="en-US" sz="7200" b="1" dirty="0"/>
              <a:t>Excel-based rules tables</a:t>
            </a:r>
            <a:r>
              <a:rPr lang="en-US" sz="7200" dirty="0">
                <a:ea typeface="Open Sans Extrabold" panose="020B0906030804020204" pitchFamily="34" charset="0"/>
                <a:cs typeface="Open Sans Extrabold" panose="020B0906030804020204" pitchFamily="34" charset="0"/>
              </a:rPr>
              <a:t> </a:t>
            </a:r>
            <a:r>
              <a:rPr lang="en-US" sz="7200" b="1" dirty="0">
                <a:ea typeface="Open Sans Extrabold" panose="020B0906030804020204" pitchFamily="34" charset="0"/>
                <a:cs typeface="Open Sans Extrabold" panose="020B0906030804020204" pitchFamily="34" charset="0"/>
              </a:rPr>
              <a:t>using predefined templates</a:t>
            </a:r>
            <a:endParaRPr lang="en-US" sz="6600" b="1" dirty="0">
              <a:ea typeface="Open Sans Extrabold" panose="020B0906030804020204" pitchFamily="34" charset="0"/>
              <a:cs typeface="Open Sans Extrabold" panose="020B0906030804020204" pitchFamily="34" charset="0"/>
            </a:endParaRPr>
          </a:p>
        </p:txBody>
      </p:sp>
      <p:graphicFrame>
        <p:nvGraphicFramePr>
          <p:cNvPr id="14" name="Object 13">
            <a:extLst>
              <a:ext uri="{FF2B5EF4-FFF2-40B4-BE49-F238E27FC236}">
                <a16:creationId xmlns:a16="http://schemas.microsoft.com/office/drawing/2014/main" id="{61DEA9F0-E25E-44C8-94EE-DBBC6D22B66F}"/>
              </a:ext>
            </a:extLst>
          </p:cNvPr>
          <p:cNvGraphicFramePr>
            <a:graphicFrameLocks noChangeAspect="1"/>
          </p:cNvGraphicFramePr>
          <p:nvPr>
            <p:extLst>
              <p:ext uri="{D42A27DB-BD31-4B8C-83A1-F6EECF244321}">
                <p14:modId xmlns:p14="http://schemas.microsoft.com/office/powerpoint/2010/main" val="2082521125"/>
              </p:ext>
            </p:extLst>
          </p:nvPr>
        </p:nvGraphicFramePr>
        <p:xfrm>
          <a:off x="1189696" y="3012375"/>
          <a:ext cx="17842583" cy="7363239"/>
        </p:xfrm>
        <a:graphic>
          <a:graphicData uri="http://schemas.openxmlformats.org/presentationml/2006/ole">
            <mc:AlternateContent xmlns:mc="http://schemas.openxmlformats.org/markup-compatibility/2006">
              <mc:Choice xmlns:v="urn:schemas-microsoft-com:vml" Requires="v">
                <p:oleObj spid="_x0000_s8232" r:id="rId3" imgW="7362720" imgH="3038400" progId="">
                  <p:embed/>
                </p:oleObj>
              </mc:Choice>
              <mc:Fallback>
                <p:oleObj r:id="rId3" imgW="7362720" imgH="3038400" progId="">
                  <p:embed/>
                  <p:pic>
                    <p:nvPicPr>
                      <p:cNvPr id="0" name=""/>
                      <p:cNvPicPr/>
                      <p:nvPr/>
                    </p:nvPicPr>
                    <p:blipFill>
                      <a:blip r:embed="rId4"/>
                      <a:stretch>
                        <a:fillRect/>
                      </a:stretch>
                    </p:blipFill>
                    <p:spPr>
                      <a:xfrm>
                        <a:off x="1189696" y="3012375"/>
                        <a:ext cx="17842583" cy="7363239"/>
                      </a:xfrm>
                      <a:prstGeom prst="rect">
                        <a:avLst/>
                      </a:prstGeom>
                    </p:spPr>
                  </p:pic>
                </p:oleObj>
              </mc:Fallback>
            </mc:AlternateContent>
          </a:graphicData>
        </a:graphic>
      </p:graphicFrame>
      <p:sp>
        <p:nvSpPr>
          <p:cNvPr id="9" name="Oval 8">
            <a:extLst>
              <a:ext uri="{FF2B5EF4-FFF2-40B4-BE49-F238E27FC236}">
                <a16:creationId xmlns:a16="http://schemas.microsoft.com/office/drawing/2014/main" id="{C0BF746E-D2EC-4B9B-8BE8-F60DE27D1C3F}"/>
              </a:ext>
            </a:extLst>
          </p:cNvPr>
          <p:cNvSpPr/>
          <p:nvPr/>
        </p:nvSpPr>
        <p:spPr>
          <a:xfrm>
            <a:off x="1850067" y="2779515"/>
            <a:ext cx="1244825" cy="10056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Object 14">
            <a:extLst>
              <a:ext uri="{FF2B5EF4-FFF2-40B4-BE49-F238E27FC236}">
                <a16:creationId xmlns:a16="http://schemas.microsoft.com/office/drawing/2014/main" id="{DCD73ACD-9EB0-4F06-BCB0-427541FD3B39}"/>
              </a:ext>
            </a:extLst>
          </p:cNvPr>
          <p:cNvGraphicFramePr>
            <a:graphicFrameLocks noChangeAspect="1"/>
          </p:cNvGraphicFramePr>
          <p:nvPr>
            <p:extLst>
              <p:ext uri="{D42A27DB-BD31-4B8C-83A1-F6EECF244321}">
                <p14:modId xmlns:p14="http://schemas.microsoft.com/office/powerpoint/2010/main" val="3727043961"/>
              </p:ext>
            </p:extLst>
          </p:nvPr>
        </p:nvGraphicFramePr>
        <p:xfrm>
          <a:off x="2650536" y="4689718"/>
          <a:ext cx="13730885" cy="7363239"/>
        </p:xfrm>
        <a:graphic>
          <a:graphicData uri="http://schemas.openxmlformats.org/presentationml/2006/ole">
            <mc:AlternateContent xmlns:mc="http://schemas.openxmlformats.org/markup-compatibility/2006">
              <mc:Choice xmlns:v="urn:schemas-microsoft-com:vml" Requires="v">
                <p:oleObj spid="_x0000_s8233" r:id="rId5" imgW="6305400" imgH="3381480" progId="">
                  <p:embed/>
                </p:oleObj>
              </mc:Choice>
              <mc:Fallback>
                <p:oleObj r:id="rId5" imgW="6305400" imgH="3381480" progId="">
                  <p:embed/>
                  <p:pic>
                    <p:nvPicPr>
                      <p:cNvPr id="0" name=""/>
                      <p:cNvPicPr/>
                      <p:nvPr/>
                    </p:nvPicPr>
                    <p:blipFill>
                      <a:blip r:embed="rId6"/>
                      <a:stretch>
                        <a:fillRect/>
                      </a:stretch>
                    </p:blipFill>
                    <p:spPr>
                      <a:xfrm>
                        <a:off x="2650536" y="4689718"/>
                        <a:ext cx="13730885" cy="7363239"/>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BCC7197D-B507-4F4E-87B1-8738F7E0EF23}"/>
              </a:ext>
            </a:extLst>
          </p:cNvPr>
          <p:cNvSpPr/>
          <p:nvPr/>
        </p:nvSpPr>
        <p:spPr>
          <a:xfrm>
            <a:off x="3233931" y="4509195"/>
            <a:ext cx="1397225" cy="10056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Object 15">
            <a:extLst>
              <a:ext uri="{FF2B5EF4-FFF2-40B4-BE49-F238E27FC236}">
                <a16:creationId xmlns:a16="http://schemas.microsoft.com/office/drawing/2014/main" id="{40FE9012-FD54-45ED-9805-153675087890}"/>
              </a:ext>
            </a:extLst>
          </p:cNvPr>
          <p:cNvGraphicFramePr>
            <a:graphicFrameLocks noChangeAspect="1"/>
          </p:cNvGraphicFramePr>
          <p:nvPr>
            <p:extLst>
              <p:ext uri="{D42A27DB-BD31-4B8C-83A1-F6EECF244321}">
                <p14:modId xmlns:p14="http://schemas.microsoft.com/office/powerpoint/2010/main" val="3381424364"/>
              </p:ext>
            </p:extLst>
          </p:nvPr>
        </p:nvGraphicFramePr>
        <p:xfrm>
          <a:off x="8688479" y="6240614"/>
          <a:ext cx="15385880" cy="7105692"/>
        </p:xfrm>
        <a:graphic>
          <a:graphicData uri="http://schemas.openxmlformats.org/presentationml/2006/ole">
            <mc:AlternateContent xmlns:mc="http://schemas.openxmlformats.org/markup-compatibility/2006">
              <mc:Choice xmlns:v="urn:schemas-microsoft-com:vml" Requires="v">
                <p:oleObj spid="_x0000_s8234" r:id="rId7" imgW="7486560" imgH="3457440" progId="">
                  <p:embed/>
                </p:oleObj>
              </mc:Choice>
              <mc:Fallback>
                <p:oleObj r:id="rId7" imgW="7486560" imgH="3457440" progId="">
                  <p:embed/>
                  <p:pic>
                    <p:nvPicPr>
                      <p:cNvPr id="0" name=""/>
                      <p:cNvPicPr/>
                      <p:nvPr/>
                    </p:nvPicPr>
                    <p:blipFill>
                      <a:blip r:embed="rId8"/>
                      <a:stretch>
                        <a:fillRect/>
                      </a:stretch>
                    </p:blipFill>
                    <p:spPr>
                      <a:xfrm>
                        <a:off x="8688479" y="6240614"/>
                        <a:ext cx="15385880" cy="7105692"/>
                      </a:xfrm>
                      <a:prstGeom prst="rect">
                        <a:avLst/>
                      </a:prstGeom>
                    </p:spPr>
                  </p:pic>
                </p:oleObj>
              </mc:Fallback>
            </mc:AlternateContent>
          </a:graphicData>
        </a:graphic>
      </p:graphicFrame>
      <p:sp>
        <p:nvSpPr>
          <p:cNvPr id="12" name="Oval 11">
            <a:extLst>
              <a:ext uri="{FF2B5EF4-FFF2-40B4-BE49-F238E27FC236}">
                <a16:creationId xmlns:a16="http://schemas.microsoft.com/office/drawing/2014/main" id="{E7D839ED-43C9-41D8-90BB-F1019265618B}"/>
              </a:ext>
            </a:extLst>
          </p:cNvPr>
          <p:cNvSpPr/>
          <p:nvPr/>
        </p:nvSpPr>
        <p:spPr>
          <a:xfrm>
            <a:off x="9399182" y="6060090"/>
            <a:ext cx="1446028" cy="9571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031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140677" y="140678"/>
            <a:ext cx="24108507" cy="13434646"/>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094892" y="672383"/>
            <a:ext cx="19174474" cy="1200329"/>
          </a:xfrm>
          <a:prstGeom prst="rect">
            <a:avLst/>
          </a:prstGeom>
          <a:noFill/>
        </p:spPr>
        <p:txBody>
          <a:bodyPr wrap="square" rtlCol="0">
            <a:spAutoFit/>
          </a:bodyPr>
          <a:lstStyle/>
          <a:p>
            <a:pPr algn="ctr"/>
            <a:r>
              <a:rPr lang="en-US" sz="7200" b="1" dirty="0"/>
              <a:t>Represent complex interaction logic</a:t>
            </a:r>
            <a:endParaRPr lang="en-US" sz="6600" dirty="0">
              <a:ea typeface="Open Sans Extrabold" panose="020B0906030804020204" pitchFamily="34" charset="0"/>
              <a:cs typeface="Open Sans Extrabold" panose="020B0906030804020204" pitchFamily="34" charset="0"/>
            </a:endParaRPr>
          </a:p>
        </p:txBody>
      </p:sp>
      <p:sp>
        <p:nvSpPr>
          <p:cNvPr id="5" name="Content Placeholder 2">
            <a:extLst>
              <a:ext uri="{FF2B5EF4-FFF2-40B4-BE49-F238E27FC236}">
                <a16:creationId xmlns:a16="http://schemas.microsoft.com/office/drawing/2014/main" id="{41A18417-1F30-4271-A7A5-F1CFA8AA5A96}"/>
              </a:ext>
            </a:extLst>
          </p:cNvPr>
          <p:cNvSpPr txBox="1">
            <a:spLocks/>
          </p:cNvSpPr>
          <p:nvPr/>
        </p:nvSpPr>
        <p:spPr>
          <a:xfrm>
            <a:off x="562707" y="3046224"/>
            <a:ext cx="6875585" cy="8682714"/>
          </a:xfrm>
        </p:spPr>
        <p:txBody>
          <a:bodyPr>
            <a:normAutofit/>
          </a:bodyPr>
          <a:lstStyle>
            <a:lvl1pPr marL="685800" indent="-6858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4000" b="0" i="0" kern="1200">
                <a:solidFill>
                  <a:schemeClr val="tx1"/>
                </a:solidFill>
                <a:latin typeface="+mj-lt"/>
                <a:ea typeface="+mj-ea"/>
                <a:cs typeface="+mj-cs"/>
              </a:defRPr>
            </a:lvl1pPr>
            <a:lvl2pPr marL="1485900" indent="-5715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600" b="0" i="0" kern="1200">
                <a:solidFill>
                  <a:schemeClr val="tx1"/>
                </a:solidFill>
                <a:latin typeface="+mj-lt"/>
                <a:ea typeface="+mj-ea"/>
                <a:cs typeface="+mj-cs"/>
              </a:defRPr>
            </a:lvl2pPr>
            <a:lvl3pPr marL="2286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200" b="0" i="0" kern="1200">
                <a:solidFill>
                  <a:schemeClr val="tx1"/>
                </a:solidFill>
                <a:latin typeface="+mj-lt"/>
                <a:ea typeface="+mj-ea"/>
                <a:cs typeface="+mj-cs"/>
              </a:defRPr>
            </a:lvl3pPr>
            <a:lvl4pPr marL="3200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4pPr>
            <a:lvl5pPr marL="41148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5pPr>
            <a:lvl6pPr marL="5012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6pPr>
            <a:lvl7pPr marL="59436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7pPr>
            <a:lvl8pPr marL="6858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8pPr>
            <a:lvl9pPr marL="7772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9pPr>
          </a:lstStyle>
          <a:p>
            <a:pPr lvl="1">
              <a:buClr>
                <a:schemeClr val="tx2"/>
              </a:buClr>
              <a:buSzPct val="82000"/>
            </a:pPr>
            <a:r>
              <a:rPr lang="en-GB" sz="4400" dirty="0"/>
              <a:t>An example of a typical dialog with dynamically modified content</a:t>
            </a:r>
          </a:p>
          <a:p>
            <a:pPr lvl="1">
              <a:buClr>
                <a:schemeClr val="tx2"/>
              </a:buClr>
              <a:buSzPct val="82000"/>
            </a:pPr>
            <a:r>
              <a:rPr lang="en-GB" sz="4400" dirty="0"/>
              <a:t>When a user answers to one question, different questions with different choices should be displayed on the same page</a:t>
            </a:r>
            <a:endParaRPr lang="en-US" sz="4000" dirty="0"/>
          </a:p>
          <a:p>
            <a:pPr marL="914400" lvl="1" indent="0">
              <a:buClr>
                <a:schemeClr val="tx2"/>
              </a:buClr>
              <a:buSzPct val="82000"/>
              <a:buNone/>
            </a:pPr>
            <a:endParaRPr lang="en-US" sz="4000" dirty="0"/>
          </a:p>
          <a:p>
            <a:pPr marL="0" indent="0">
              <a:buFont typeface="Wingdings 3" charset="2"/>
              <a:buNone/>
            </a:pPr>
            <a:endParaRPr lang="en-US" sz="4400" dirty="0"/>
          </a:p>
          <a:p>
            <a:endParaRPr lang="en-US" sz="4400" dirty="0"/>
          </a:p>
        </p:txBody>
      </p:sp>
      <p:graphicFrame>
        <p:nvGraphicFramePr>
          <p:cNvPr id="4" name="Object 3">
            <a:extLst>
              <a:ext uri="{FF2B5EF4-FFF2-40B4-BE49-F238E27FC236}">
                <a16:creationId xmlns:a16="http://schemas.microsoft.com/office/drawing/2014/main" id="{01F80D69-E05A-4F96-9960-1C501033BC98}"/>
              </a:ext>
            </a:extLst>
          </p:cNvPr>
          <p:cNvGraphicFramePr>
            <a:graphicFrameLocks noChangeAspect="1"/>
          </p:cNvGraphicFramePr>
          <p:nvPr>
            <p:extLst>
              <p:ext uri="{D42A27DB-BD31-4B8C-83A1-F6EECF244321}">
                <p14:modId xmlns:p14="http://schemas.microsoft.com/office/powerpoint/2010/main" val="3778287001"/>
              </p:ext>
            </p:extLst>
          </p:nvPr>
        </p:nvGraphicFramePr>
        <p:xfrm>
          <a:off x="7585957" y="2070309"/>
          <a:ext cx="13294429" cy="10278046"/>
        </p:xfrm>
        <a:graphic>
          <a:graphicData uri="http://schemas.openxmlformats.org/presentationml/2006/ole">
            <mc:AlternateContent xmlns:mc="http://schemas.openxmlformats.org/markup-compatibility/2006">
              <mc:Choice xmlns:v="urn:schemas-microsoft-com:vml" Requires="v">
                <p:oleObj spid="_x0000_s7191" r:id="rId3" imgW="7934400" imgH="6134040" progId="">
                  <p:embed/>
                </p:oleObj>
              </mc:Choice>
              <mc:Fallback>
                <p:oleObj r:id="rId3" imgW="7934400" imgH="6134040" progId="">
                  <p:embed/>
                  <p:pic>
                    <p:nvPicPr>
                      <p:cNvPr id="0" name=""/>
                      <p:cNvPicPr/>
                      <p:nvPr/>
                    </p:nvPicPr>
                    <p:blipFill>
                      <a:blip r:embed="rId4"/>
                      <a:stretch>
                        <a:fillRect/>
                      </a:stretch>
                    </p:blipFill>
                    <p:spPr>
                      <a:xfrm>
                        <a:off x="7585957" y="2070309"/>
                        <a:ext cx="13294429" cy="10278046"/>
                      </a:xfrm>
                      <a:prstGeom prst="rect">
                        <a:avLst/>
                      </a:prstGeom>
                      <a:ln w="57150">
                        <a:solidFill>
                          <a:schemeClr val="bg2">
                            <a:lumMod val="75000"/>
                          </a:schemeClr>
                        </a:solidFill>
                      </a:ln>
                    </p:spPr>
                  </p:pic>
                </p:oleObj>
              </mc:Fallback>
            </mc:AlternateContent>
          </a:graphicData>
        </a:graphic>
      </p:graphicFrame>
      <p:graphicFrame>
        <p:nvGraphicFramePr>
          <p:cNvPr id="6" name="Object 5">
            <a:extLst>
              <a:ext uri="{FF2B5EF4-FFF2-40B4-BE49-F238E27FC236}">
                <a16:creationId xmlns:a16="http://schemas.microsoft.com/office/drawing/2014/main" id="{D8B1E522-A931-41F1-B3FB-ABE56281B9A2}"/>
              </a:ext>
            </a:extLst>
          </p:cNvPr>
          <p:cNvGraphicFramePr>
            <a:graphicFrameLocks noChangeAspect="1"/>
          </p:cNvGraphicFramePr>
          <p:nvPr>
            <p:extLst>
              <p:ext uri="{D42A27DB-BD31-4B8C-83A1-F6EECF244321}">
                <p14:modId xmlns:p14="http://schemas.microsoft.com/office/powerpoint/2010/main" val="916107485"/>
              </p:ext>
            </p:extLst>
          </p:nvPr>
        </p:nvGraphicFramePr>
        <p:xfrm>
          <a:off x="12827951" y="1902543"/>
          <a:ext cx="11218885" cy="11373842"/>
        </p:xfrm>
        <a:graphic>
          <a:graphicData uri="http://schemas.openxmlformats.org/presentationml/2006/ole">
            <mc:AlternateContent xmlns:mc="http://schemas.openxmlformats.org/markup-compatibility/2006">
              <mc:Choice xmlns:v="urn:schemas-microsoft-com:vml" Requires="v">
                <p:oleObj spid="_x0000_s7192" r:id="rId5" imgW="6896160" imgH="6991200" progId="">
                  <p:embed/>
                </p:oleObj>
              </mc:Choice>
              <mc:Fallback>
                <p:oleObj r:id="rId5" imgW="6896160" imgH="6991200" progId="">
                  <p:embed/>
                  <p:pic>
                    <p:nvPicPr>
                      <p:cNvPr id="0" name=""/>
                      <p:cNvPicPr/>
                      <p:nvPr/>
                    </p:nvPicPr>
                    <p:blipFill>
                      <a:blip r:embed="rId6"/>
                      <a:stretch>
                        <a:fillRect/>
                      </a:stretch>
                    </p:blipFill>
                    <p:spPr>
                      <a:xfrm>
                        <a:off x="12827951" y="1902543"/>
                        <a:ext cx="11218885" cy="11373842"/>
                      </a:xfrm>
                      <a:prstGeom prst="rect">
                        <a:avLst/>
                      </a:prstGeom>
                      <a:ln w="57150">
                        <a:solidFill>
                          <a:srgbClr val="4D5B73"/>
                        </a:solidFill>
                      </a:ln>
                    </p:spPr>
                  </p:pic>
                </p:oleObj>
              </mc:Fallback>
            </mc:AlternateContent>
          </a:graphicData>
        </a:graphic>
      </p:graphicFrame>
    </p:spTree>
    <p:extLst>
      <p:ext uri="{BB962C8B-B14F-4D97-AF65-F5344CB8AC3E}">
        <p14:creationId xmlns:p14="http://schemas.microsoft.com/office/powerpoint/2010/main" val="218439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FAC1E7A2-7598-4D4D-9967-87C02F742834}"/>
              </a:ext>
            </a:extLst>
          </p:cNvPr>
          <p:cNvGraphicFramePr>
            <a:graphicFrameLocks noChangeAspect="1"/>
          </p:cNvGraphicFramePr>
          <p:nvPr>
            <p:extLst>
              <p:ext uri="{D42A27DB-BD31-4B8C-83A1-F6EECF244321}">
                <p14:modId xmlns:p14="http://schemas.microsoft.com/office/powerpoint/2010/main" val="1856108403"/>
              </p:ext>
            </p:extLst>
          </p:nvPr>
        </p:nvGraphicFramePr>
        <p:xfrm>
          <a:off x="548562" y="2271657"/>
          <a:ext cx="12348066" cy="6598203"/>
        </p:xfrm>
        <a:graphic>
          <a:graphicData uri="http://schemas.openxmlformats.org/presentationml/2006/ole">
            <mc:AlternateContent xmlns:mc="http://schemas.openxmlformats.org/markup-compatibility/2006">
              <mc:Choice xmlns:v="urn:schemas-microsoft-com:vml" Requires="v">
                <p:oleObj spid="_x0000_s9256" r:id="rId3" imgW="4991040" imgH="2666880" progId="">
                  <p:embed/>
                </p:oleObj>
              </mc:Choice>
              <mc:Fallback>
                <p:oleObj r:id="rId3" imgW="4991040" imgH="2666880" progId="">
                  <p:embed/>
                  <p:pic>
                    <p:nvPicPr>
                      <p:cNvPr id="0" name=""/>
                      <p:cNvPicPr/>
                      <p:nvPr/>
                    </p:nvPicPr>
                    <p:blipFill>
                      <a:blip r:embed="rId4"/>
                      <a:stretch>
                        <a:fillRect/>
                      </a:stretch>
                    </p:blipFill>
                    <p:spPr>
                      <a:xfrm>
                        <a:off x="548562" y="2271657"/>
                        <a:ext cx="12348066" cy="6598203"/>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63BF67E6-63A1-4A7B-9A6A-D4D06F142B32}"/>
              </a:ext>
            </a:extLst>
          </p:cNvPr>
          <p:cNvSpPr/>
          <p:nvPr/>
        </p:nvSpPr>
        <p:spPr>
          <a:xfrm>
            <a:off x="140677" y="140678"/>
            <a:ext cx="24108507" cy="13434646"/>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094892" y="672383"/>
            <a:ext cx="19174474" cy="1200329"/>
          </a:xfrm>
          <a:prstGeom prst="rect">
            <a:avLst/>
          </a:prstGeom>
          <a:noFill/>
        </p:spPr>
        <p:txBody>
          <a:bodyPr wrap="square" rtlCol="0">
            <a:spAutoFit/>
          </a:bodyPr>
          <a:lstStyle/>
          <a:p>
            <a:pPr algn="ctr"/>
            <a:r>
              <a:rPr lang="en-US" sz="7200" b="1" dirty="0"/>
              <a:t>Represent complex interaction logic</a:t>
            </a:r>
            <a:endParaRPr lang="en-US" sz="6600" dirty="0">
              <a:ea typeface="Open Sans Extrabold" panose="020B0906030804020204" pitchFamily="34" charset="0"/>
              <a:cs typeface="Open Sans Extrabold" panose="020B0906030804020204" pitchFamily="34" charset="0"/>
            </a:endParaRPr>
          </a:p>
        </p:txBody>
      </p:sp>
      <p:graphicFrame>
        <p:nvGraphicFramePr>
          <p:cNvPr id="9" name="Object 8">
            <a:extLst>
              <a:ext uri="{FF2B5EF4-FFF2-40B4-BE49-F238E27FC236}">
                <a16:creationId xmlns:a16="http://schemas.microsoft.com/office/drawing/2014/main" id="{54282044-F823-476A-A081-BC5ABBA7C329}"/>
              </a:ext>
            </a:extLst>
          </p:cNvPr>
          <p:cNvGraphicFramePr>
            <a:graphicFrameLocks noChangeAspect="1"/>
          </p:cNvGraphicFramePr>
          <p:nvPr>
            <p:extLst>
              <p:ext uri="{D42A27DB-BD31-4B8C-83A1-F6EECF244321}">
                <p14:modId xmlns:p14="http://schemas.microsoft.com/office/powerpoint/2010/main" val="359472185"/>
              </p:ext>
            </p:extLst>
          </p:nvPr>
        </p:nvGraphicFramePr>
        <p:xfrm>
          <a:off x="972538" y="3788733"/>
          <a:ext cx="23078940" cy="9440330"/>
        </p:xfrm>
        <a:graphic>
          <a:graphicData uri="http://schemas.openxmlformats.org/presentationml/2006/ole">
            <mc:AlternateContent xmlns:mc="http://schemas.openxmlformats.org/markup-compatibility/2006">
              <mc:Choice xmlns:v="urn:schemas-microsoft-com:vml" Requires="v">
                <p:oleObj spid="_x0000_s9257" r:id="rId5" imgW="9477360" imgH="3876840" progId="">
                  <p:embed/>
                </p:oleObj>
              </mc:Choice>
              <mc:Fallback>
                <p:oleObj r:id="rId5" imgW="9477360" imgH="3876840" progId="">
                  <p:embed/>
                  <p:pic>
                    <p:nvPicPr>
                      <p:cNvPr id="0" name=""/>
                      <p:cNvPicPr/>
                      <p:nvPr/>
                    </p:nvPicPr>
                    <p:blipFill>
                      <a:blip r:embed="rId6"/>
                      <a:stretch>
                        <a:fillRect/>
                      </a:stretch>
                    </p:blipFill>
                    <p:spPr>
                      <a:xfrm>
                        <a:off x="972538" y="3788733"/>
                        <a:ext cx="23078940" cy="944033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EFFA3E33-1BD8-47AE-A71D-850CB03D4037}"/>
              </a:ext>
            </a:extLst>
          </p:cNvPr>
          <p:cNvGraphicFramePr>
            <a:graphicFrameLocks noChangeAspect="1"/>
          </p:cNvGraphicFramePr>
          <p:nvPr>
            <p:extLst>
              <p:ext uri="{D42A27DB-BD31-4B8C-83A1-F6EECF244321}">
                <p14:modId xmlns:p14="http://schemas.microsoft.com/office/powerpoint/2010/main" val="1814579781"/>
              </p:ext>
            </p:extLst>
          </p:nvPr>
        </p:nvGraphicFramePr>
        <p:xfrm>
          <a:off x="5221143" y="6792582"/>
          <a:ext cx="9754706" cy="6609612"/>
        </p:xfrm>
        <a:graphic>
          <a:graphicData uri="http://schemas.openxmlformats.org/presentationml/2006/ole">
            <mc:AlternateContent xmlns:mc="http://schemas.openxmlformats.org/markup-compatibility/2006">
              <mc:Choice xmlns:v="urn:schemas-microsoft-com:vml" Requires="v">
                <p:oleObj spid="_x0000_s9258" r:id="rId7" imgW="3781440" imgH="2562120" progId="">
                  <p:embed/>
                </p:oleObj>
              </mc:Choice>
              <mc:Fallback>
                <p:oleObj r:id="rId7" imgW="3781440" imgH="2562120" progId="">
                  <p:embed/>
                  <p:pic>
                    <p:nvPicPr>
                      <p:cNvPr id="0" name=""/>
                      <p:cNvPicPr/>
                      <p:nvPr/>
                    </p:nvPicPr>
                    <p:blipFill>
                      <a:blip r:embed="rId8"/>
                      <a:stretch>
                        <a:fillRect/>
                      </a:stretch>
                    </p:blipFill>
                    <p:spPr>
                      <a:xfrm>
                        <a:off x="5221143" y="6792582"/>
                        <a:ext cx="9754706" cy="6609612"/>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E3A9D460-28DF-4801-BAF1-7EE5A9DB81B7}"/>
              </a:ext>
            </a:extLst>
          </p:cNvPr>
          <p:cNvGraphicFramePr>
            <a:graphicFrameLocks noChangeAspect="1"/>
          </p:cNvGraphicFramePr>
          <p:nvPr>
            <p:extLst>
              <p:ext uri="{D42A27DB-BD31-4B8C-83A1-F6EECF244321}">
                <p14:modId xmlns:p14="http://schemas.microsoft.com/office/powerpoint/2010/main" val="1343141619"/>
              </p:ext>
            </p:extLst>
          </p:nvPr>
        </p:nvGraphicFramePr>
        <p:xfrm>
          <a:off x="9931894" y="7784058"/>
          <a:ext cx="14119584" cy="5616630"/>
        </p:xfrm>
        <a:graphic>
          <a:graphicData uri="http://schemas.openxmlformats.org/presentationml/2006/ole">
            <mc:AlternateContent xmlns:mc="http://schemas.openxmlformats.org/markup-compatibility/2006">
              <mc:Choice xmlns:v="urn:schemas-microsoft-com:vml" Requires="v">
                <p:oleObj spid="_x0000_s9259" r:id="rId9" imgW="5172120" imgH="2057400" progId="">
                  <p:embed/>
                </p:oleObj>
              </mc:Choice>
              <mc:Fallback>
                <p:oleObj r:id="rId9" imgW="5172120" imgH="2057400" progId="">
                  <p:embed/>
                  <p:pic>
                    <p:nvPicPr>
                      <p:cNvPr id="0" name=""/>
                      <p:cNvPicPr/>
                      <p:nvPr/>
                    </p:nvPicPr>
                    <p:blipFill>
                      <a:blip r:embed="rId10"/>
                      <a:stretch>
                        <a:fillRect/>
                      </a:stretch>
                    </p:blipFill>
                    <p:spPr>
                      <a:xfrm>
                        <a:off x="9931894" y="7784058"/>
                        <a:ext cx="14119584" cy="5616630"/>
                      </a:xfrm>
                      <a:prstGeom prst="rect">
                        <a:avLst/>
                      </a:prstGeom>
                    </p:spPr>
                  </p:pic>
                </p:oleObj>
              </mc:Fallback>
            </mc:AlternateContent>
          </a:graphicData>
        </a:graphic>
      </p:graphicFrame>
    </p:spTree>
    <p:extLst>
      <p:ext uri="{BB962C8B-B14F-4D97-AF65-F5344CB8AC3E}">
        <p14:creationId xmlns:p14="http://schemas.microsoft.com/office/powerpoint/2010/main" val="58584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140677" y="140678"/>
            <a:ext cx="24108507" cy="13434646"/>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094892" y="672383"/>
            <a:ext cx="19174474" cy="1200329"/>
          </a:xfrm>
          <a:prstGeom prst="rect">
            <a:avLst/>
          </a:prstGeom>
          <a:noFill/>
        </p:spPr>
        <p:txBody>
          <a:bodyPr wrap="square" rtlCol="0">
            <a:spAutoFit/>
          </a:bodyPr>
          <a:lstStyle/>
          <a:p>
            <a:pPr algn="ctr"/>
            <a:r>
              <a:rPr lang="en-US" sz="7200" b="1" dirty="0"/>
              <a:t>Rich and Flexible GUI Framework</a:t>
            </a:r>
            <a:endParaRPr lang="en-US" sz="6600" dirty="0">
              <a:ea typeface="Open Sans Extrabold" panose="020B0906030804020204" pitchFamily="34" charset="0"/>
              <a:cs typeface="Open Sans Extrabold" panose="020B0906030804020204" pitchFamily="34" charset="0"/>
            </a:endParaRPr>
          </a:p>
        </p:txBody>
      </p:sp>
      <p:sp>
        <p:nvSpPr>
          <p:cNvPr id="7" name="Content Placeholder 2">
            <a:extLst>
              <a:ext uri="{FF2B5EF4-FFF2-40B4-BE49-F238E27FC236}">
                <a16:creationId xmlns:a16="http://schemas.microsoft.com/office/drawing/2014/main" id="{3011B6D1-E42B-47EA-97A3-88CA006D5291}"/>
              </a:ext>
            </a:extLst>
          </p:cNvPr>
          <p:cNvSpPr txBox="1">
            <a:spLocks/>
          </p:cNvSpPr>
          <p:nvPr/>
        </p:nvSpPr>
        <p:spPr>
          <a:xfrm>
            <a:off x="1380391" y="3070591"/>
            <a:ext cx="8575675" cy="8675932"/>
          </a:xfrm>
          <a:prstGeom prst="rect">
            <a:avLst/>
          </a:prstGeom>
        </p:spPr>
        <p:txBody>
          <a:bodyPr>
            <a:normAutofit/>
          </a:bodyPr>
          <a:lstStyle>
            <a:lvl1pPr marL="685800" indent="-6858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4000" b="0" i="0" kern="1200">
                <a:solidFill>
                  <a:schemeClr val="tx1"/>
                </a:solidFill>
                <a:latin typeface="+mj-lt"/>
                <a:ea typeface="+mj-ea"/>
                <a:cs typeface="+mj-cs"/>
              </a:defRPr>
            </a:lvl1pPr>
            <a:lvl2pPr marL="1485900" indent="-5715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600" b="0" i="0" kern="1200">
                <a:solidFill>
                  <a:schemeClr val="tx1"/>
                </a:solidFill>
                <a:latin typeface="+mj-lt"/>
                <a:ea typeface="+mj-ea"/>
                <a:cs typeface="+mj-cs"/>
              </a:defRPr>
            </a:lvl2pPr>
            <a:lvl3pPr marL="2286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200" b="0" i="0" kern="1200">
                <a:solidFill>
                  <a:schemeClr val="tx1"/>
                </a:solidFill>
                <a:latin typeface="+mj-lt"/>
                <a:ea typeface="+mj-ea"/>
                <a:cs typeface="+mj-cs"/>
              </a:defRPr>
            </a:lvl3pPr>
            <a:lvl4pPr marL="3200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4pPr>
            <a:lvl5pPr marL="41148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5pPr>
            <a:lvl6pPr marL="5012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6pPr>
            <a:lvl7pPr marL="59436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7pPr>
            <a:lvl8pPr marL="6858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8pPr>
            <a:lvl9pPr marL="7772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9pPr>
          </a:lstStyle>
          <a:p>
            <a:r>
              <a:rPr lang="en-US" sz="4400" dirty="0"/>
              <a:t>Predefined Forms Renderer with OpenRules Dialog templates</a:t>
            </a:r>
          </a:p>
          <a:p>
            <a:r>
              <a:rPr lang="en-US" sz="4400" dirty="0"/>
              <a:t>Custom JavaScript, CSS, different type of controls, additional dialog boxes for alerts, confirmations</a:t>
            </a:r>
          </a:p>
          <a:p>
            <a:r>
              <a:rPr lang="en-US" sz="4800" dirty="0"/>
              <a:t>Flexibility:</a:t>
            </a:r>
          </a:p>
          <a:p>
            <a:pPr lvl="1"/>
            <a:r>
              <a:rPr lang="en-US" sz="4400" dirty="0"/>
              <a:t>Use ANY </a:t>
            </a:r>
            <a:r>
              <a:rPr lang="en-US" sz="4400" dirty="0" err="1"/>
              <a:t>js</a:t>
            </a:r>
            <a:r>
              <a:rPr lang="en-US" sz="4400" dirty="0"/>
              <a:t>/</a:t>
            </a:r>
            <a:r>
              <a:rPr lang="en-US" sz="4400" dirty="0" err="1"/>
              <a:t>css</a:t>
            </a:r>
            <a:r>
              <a:rPr lang="en-US" sz="4400" dirty="0"/>
              <a:t> frameworks: </a:t>
            </a:r>
            <a:r>
              <a:rPr lang="en-US" sz="4400" dirty="0" err="1"/>
              <a:t>jquery</a:t>
            </a:r>
            <a:r>
              <a:rPr lang="en-US" sz="4400" dirty="0"/>
              <a:t>, </a:t>
            </a:r>
            <a:r>
              <a:rPr lang="en-US" sz="4400" dirty="0" err="1"/>
              <a:t>tw</a:t>
            </a:r>
            <a:r>
              <a:rPr lang="en-US" sz="4400" dirty="0"/>
              <a:t> bootstrap, etc.</a:t>
            </a:r>
          </a:p>
          <a:p>
            <a:pPr lvl="1"/>
            <a:endParaRPr lang="en-US" sz="8000" dirty="0"/>
          </a:p>
        </p:txBody>
      </p:sp>
      <p:pic>
        <p:nvPicPr>
          <p:cNvPr id="8" name="Picture 2">
            <a:extLst>
              <a:ext uri="{FF2B5EF4-FFF2-40B4-BE49-F238E27FC236}">
                <a16:creationId xmlns:a16="http://schemas.microsoft.com/office/drawing/2014/main" id="{51E2CBBA-DA32-4F31-AE8E-40A19AC94F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1108" y="2388857"/>
            <a:ext cx="6526832" cy="44196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a:extLst>
              <a:ext uri="{FF2B5EF4-FFF2-40B4-BE49-F238E27FC236}">
                <a16:creationId xmlns:a16="http://schemas.microsoft.com/office/drawing/2014/main" id="{9CBFA5E9-74A2-4D67-8EC1-101F9165D9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8350" y="4414615"/>
            <a:ext cx="5833954" cy="429329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pic>
        <p:nvPicPr>
          <p:cNvPr id="10" name="Picture 2">
            <a:extLst>
              <a:ext uri="{FF2B5EF4-FFF2-40B4-BE49-F238E27FC236}">
                <a16:creationId xmlns:a16="http://schemas.microsoft.com/office/drawing/2014/main" id="{95CDF547-59F1-4A45-A2C6-B22BBC2C451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92067" y="6295291"/>
            <a:ext cx="7160364" cy="617180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Tree>
    <p:extLst>
      <p:ext uri="{BB962C8B-B14F-4D97-AF65-F5344CB8AC3E}">
        <p14:creationId xmlns:p14="http://schemas.microsoft.com/office/powerpoint/2010/main" val="3613181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140677" y="140678"/>
            <a:ext cx="24108507" cy="13434646"/>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094892" y="672383"/>
            <a:ext cx="19174474" cy="1200329"/>
          </a:xfrm>
          <a:prstGeom prst="rect">
            <a:avLst/>
          </a:prstGeom>
          <a:noFill/>
        </p:spPr>
        <p:txBody>
          <a:bodyPr wrap="square" rtlCol="0">
            <a:spAutoFit/>
          </a:bodyPr>
          <a:lstStyle/>
          <a:p>
            <a:pPr algn="ctr"/>
            <a:r>
              <a:rPr lang="en-US" sz="7200" b="1" dirty="0"/>
              <a:t>Rules-based Approach Advantages</a:t>
            </a:r>
            <a:endParaRPr lang="en-US" sz="6600" dirty="0">
              <a:ea typeface="Open Sans Extrabold" panose="020B0906030804020204" pitchFamily="34" charset="0"/>
              <a:cs typeface="Open Sans Extrabold" panose="020B0906030804020204" pitchFamily="34" charset="0"/>
            </a:endParaRPr>
          </a:p>
        </p:txBody>
      </p:sp>
      <p:sp>
        <p:nvSpPr>
          <p:cNvPr id="7" name="Content Placeholder 2">
            <a:extLst>
              <a:ext uri="{FF2B5EF4-FFF2-40B4-BE49-F238E27FC236}">
                <a16:creationId xmlns:a16="http://schemas.microsoft.com/office/drawing/2014/main" id="{3011B6D1-E42B-47EA-97A3-88CA006D5291}"/>
              </a:ext>
            </a:extLst>
          </p:cNvPr>
          <p:cNvSpPr txBox="1">
            <a:spLocks/>
          </p:cNvSpPr>
          <p:nvPr/>
        </p:nvSpPr>
        <p:spPr>
          <a:xfrm>
            <a:off x="3094892" y="2866292"/>
            <a:ext cx="16810893" cy="9777045"/>
          </a:xfrm>
          <a:prstGeom prst="rect">
            <a:avLst/>
          </a:prstGeom>
        </p:spPr>
        <p:txBody>
          <a:bodyPr>
            <a:normAutofit/>
          </a:bodyPr>
          <a:lstStyle>
            <a:lvl1pPr marL="685800" indent="-6858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4000" b="0" i="0" kern="1200">
                <a:solidFill>
                  <a:schemeClr val="tx1"/>
                </a:solidFill>
                <a:latin typeface="+mj-lt"/>
                <a:ea typeface="+mj-ea"/>
                <a:cs typeface="+mj-cs"/>
              </a:defRPr>
            </a:lvl1pPr>
            <a:lvl2pPr marL="1485900" indent="-5715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600" b="0" i="0" kern="1200">
                <a:solidFill>
                  <a:schemeClr val="tx1"/>
                </a:solidFill>
                <a:latin typeface="+mj-lt"/>
                <a:ea typeface="+mj-ea"/>
                <a:cs typeface="+mj-cs"/>
              </a:defRPr>
            </a:lvl2pPr>
            <a:lvl3pPr marL="2286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200" b="0" i="0" kern="1200">
                <a:solidFill>
                  <a:schemeClr val="tx1"/>
                </a:solidFill>
                <a:latin typeface="+mj-lt"/>
                <a:ea typeface="+mj-ea"/>
                <a:cs typeface="+mj-cs"/>
              </a:defRPr>
            </a:lvl3pPr>
            <a:lvl4pPr marL="3200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4pPr>
            <a:lvl5pPr marL="41148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5pPr>
            <a:lvl6pPr marL="5012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6pPr>
            <a:lvl7pPr marL="59436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7pPr>
            <a:lvl8pPr marL="6858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8pPr>
            <a:lvl9pPr marL="7772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9pPr>
          </a:lstStyle>
          <a:p>
            <a:pPr lvl="0"/>
            <a:r>
              <a:rPr lang="en-US" sz="4800" dirty="0"/>
              <a:t>Instead of creating intermediate specifications the team gradually implemented new pages, sections, and questions using rules and layout tables in Excel, which were intuitive enough to be understood by all involved specialists</a:t>
            </a:r>
          </a:p>
          <a:p>
            <a:pPr lvl="0"/>
            <a:r>
              <a:rPr lang="en-US" sz="4800" dirty="0"/>
              <a:t>The important part was the use on the centralized business glossary that provided terminology, uniquely named decision variables and business concepts common for business and technical people</a:t>
            </a:r>
          </a:p>
          <a:p>
            <a:pPr lvl="0"/>
            <a:r>
              <a:rPr lang="en-US" sz="4800" dirty="0"/>
              <a:t>The test cases prepared by business specialists in Excel became an essential part of the rule repository maintained along with the rules to support future modifications</a:t>
            </a:r>
          </a:p>
          <a:p>
            <a:pPr lvl="1"/>
            <a:endParaRPr lang="en-US" sz="5400" dirty="0"/>
          </a:p>
          <a:p>
            <a:pPr lvl="1"/>
            <a:endParaRPr lang="en-US" sz="9600" dirty="0"/>
          </a:p>
        </p:txBody>
      </p:sp>
    </p:spTree>
    <p:extLst>
      <p:ext uri="{BB962C8B-B14F-4D97-AF65-F5344CB8AC3E}">
        <p14:creationId xmlns:p14="http://schemas.microsoft.com/office/powerpoint/2010/main" val="2986631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140677" y="140678"/>
            <a:ext cx="24108507" cy="13434646"/>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094892" y="672383"/>
            <a:ext cx="19174474" cy="1200329"/>
          </a:xfrm>
          <a:prstGeom prst="rect">
            <a:avLst/>
          </a:prstGeom>
          <a:noFill/>
        </p:spPr>
        <p:txBody>
          <a:bodyPr wrap="square" rtlCol="0">
            <a:spAutoFit/>
          </a:bodyPr>
          <a:lstStyle/>
          <a:p>
            <a:pPr algn="ctr"/>
            <a:r>
              <a:rPr lang="en-US" sz="7200" b="1" dirty="0"/>
              <a:t>Best Practices, Learning Points and Pitfalls</a:t>
            </a:r>
            <a:endParaRPr lang="en-US" sz="6600" dirty="0">
              <a:ea typeface="Open Sans Extrabold" panose="020B0906030804020204" pitchFamily="34" charset="0"/>
              <a:cs typeface="Open Sans Extrabold" panose="020B0906030804020204" pitchFamily="34" charset="0"/>
            </a:endParaRPr>
          </a:p>
        </p:txBody>
      </p:sp>
      <p:sp>
        <p:nvSpPr>
          <p:cNvPr id="7" name="Content Placeholder 2">
            <a:extLst>
              <a:ext uri="{FF2B5EF4-FFF2-40B4-BE49-F238E27FC236}">
                <a16:creationId xmlns:a16="http://schemas.microsoft.com/office/drawing/2014/main" id="{3011B6D1-E42B-47EA-97A3-88CA006D5291}"/>
              </a:ext>
            </a:extLst>
          </p:cNvPr>
          <p:cNvSpPr txBox="1">
            <a:spLocks/>
          </p:cNvSpPr>
          <p:nvPr/>
        </p:nvSpPr>
        <p:spPr>
          <a:xfrm>
            <a:off x="3788140" y="2835495"/>
            <a:ext cx="16810893" cy="9777045"/>
          </a:xfrm>
          <a:prstGeom prst="rect">
            <a:avLst/>
          </a:prstGeom>
        </p:spPr>
        <p:txBody>
          <a:bodyPr>
            <a:normAutofit fontScale="85000" lnSpcReduction="20000"/>
          </a:bodyPr>
          <a:lstStyle>
            <a:lvl1pPr marL="685800" indent="-6858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4000" b="0" i="0" kern="1200">
                <a:solidFill>
                  <a:schemeClr val="tx1"/>
                </a:solidFill>
                <a:latin typeface="+mj-lt"/>
                <a:ea typeface="+mj-ea"/>
                <a:cs typeface="+mj-cs"/>
              </a:defRPr>
            </a:lvl1pPr>
            <a:lvl2pPr marL="1485900" indent="-5715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600" b="0" i="0" kern="1200">
                <a:solidFill>
                  <a:schemeClr val="tx1"/>
                </a:solidFill>
                <a:latin typeface="+mj-lt"/>
                <a:ea typeface="+mj-ea"/>
                <a:cs typeface="+mj-cs"/>
              </a:defRPr>
            </a:lvl2pPr>
            <a:lvl3pPr marL="2286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200" b="0" i="0" kern="1200">
                <a:solidFill>
                  <a:schemeClr val="tx1"/>
                </a:solidFill>
                <a:latin typeface="+mj-lt"/>
                <a:ea typeface="+mj-ea"/>
                <a:cs typeface="+mj-cs"/>
              </a:defRPr>
            </a:lvl3pPr>
            <a:lvl4pPr marL="3200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4pPr>
            <a:lvl5pPr marL="41148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5pPr>
            <a:lvl6pPr marL="5012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6pPr>
            <a:lvl7pPr marL="59436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7pPr>
            <a:lvl8pPr marL="6858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8pPr>
            <a:lvl9pPr marL="7772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9pPr>
          </a:lstStyle>
          <a:p>
            <a:pPr lvl="0"/>
            <a:r>
              <a:rPr lang="en-US" sz="6400" dirty="0"/>
              <a:t>Best Practices</a:t>
            </a:r>
            <a:endParaRPr lang="en-US" sz="6000" dirty="0"/>
          </a:p>
          <a:p>
            <a:pPr lvl="1"/>
            <a:r>
              <a:rPr lang="en-US" sz="5600" dirty="0"/>
              <a:t>Externalized, rules-driven UI logic was easier to document, develop and test</a:t>
            </a:r>
          </a:p>
          <a:p>
            <a:pPr lvl="1"/>
            <a:r>
              <a:rPr lang="en-US" sz="5600" dirty="0"/>
              <a:t>Minimized documentation while improved communication and collaboration  </a:t>
            </a:r>
          </a:p>
          <a:p>
            <a:pPr lvl="1"/>
            <a:r>
              <a:rPr lang="en-US" sz="5600" dirty="0"/>
              <a:t>Business specialists and developers working in concert</a:t>
            </a:r>
          </a:p>
          <a:p>
            <a:pPr lvl="0"/>
            <a:r>
              <a:rPr lang="en-US" sz="6400" dirty="0"/>
              <a:t>Pitfalls</a:t>
            </a:r>
            <a:endParaRPr lang="en-US" sz="5200" dirty="0"/>
          </a:p>
          <a:p>
            <a:pPr lvl="1"/>
            <a:r>
              <a:rPr lang="en-US" sz="4800" dirty="0"/>
              <a:t>Don’t try to develop a rules-based product in house and investigate and compare different off-the-shelf business rules platforms using a clearly defined POC</a:t>
            </a:r>
          </a:p>
          <a:p>
            <a:pPr lvl="1"/>
            <a:r>
              <a:rPr lang="en-US" sz="4800" dirty="0"/>
              <a:t>General-purpose business rules platforms usually require the development of rules repositories from scratch. Find a platform that already supports domain-specific templates and rules repositories with an ability to be extended and customized</a:t>
            </a:r>
            <a:endParaRPr lang="en-US" dirty="0"/>
          </a:p>
          <a:p>
            <a:pPr lvl="0"/>
            <a:endParaRPr lang="en-US" sz="4800" dirty="0"/>
          </a:p>
          <a:p>
            <a:pPr lvl="1"/>
            <a:endParaRPr lang="en-US" sz="5400" dirty="0"/>
          </a:p>
          <a:p>
            <a:pPr lvl="1"/>
            <a:endParaRPr lang="en-US" sz="9600" dirty="0"/>
          </a:p>
        </p:txBody>
      </p:sp>
    </p:spTree>
    <p:extLst>
      <p:ext uri="{BB962C8B-B14F-4D97-AF65-F5344CB8AC3E}">
        <p14:creationId xmlns:p14="http://schemas.microsoft.com/office/powerpoint/2010/main" val="878034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 calcmode="lin" valueType="num">
                                      <p:cBhvr additive="base">
                                        <p:cTn id="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anim calcmode="lin" valueType="num">
                                      <p:cBhvr additive="base">
                                        <p:cTn id="1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anim calcmode="lin" valueType="num">
                                      <p:cBhvr additive="base">
                                        <p:cTn id="15"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140677" y="140678"/>
            <a:ext cx="24108507" cy="13434646"/>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094892" y="672383"/>
            <a:ext cx="19174474" cy="1200329"/>
          </a:xfrm>
          <a:prstGeom prst="rect">
            <a:avLst/>
          </a:prstGeom>
          <a:noFill/>
        </p:spPr>
        <p:txBody>
          <a:bodyPr wrap="square" rtlCol="0">
            <a:spAutoFit/>
          </a:bodyPr>
          <a:lstStyle/>
          <a:p>
            <a:pPr algn="ctr"/>
            <a:r>
              <a:rPr lang="en-US" sz="7200" b="1" dirty="0"/>
              <a:t>Tangible Improvements</a:t>
            </a:r>
            <a:endParaRPr lang="en-US" sz="6600" dirty="0">
              <a:ea typeface="Open Sans Extrabold" panose="020B0906030804020204" pitchFamily="34" charset="0"/>
              <a:cs typeface="Open Sans Extrabold" panose="020B0906030804020204" pitchFamily="34" charset="0"/>
            </a:endParaRPr>
          </a:p>
        </p:txBody>
      </p:sp>
      <p:sp>
        <p:nvSpPr>
          <p:cNvPr id="7" name="Content Placeholder 2">
            <a:extLst>
              <a:ext uri="{FF2B5EF4-FFF2-40B4-BE49-F238E27FC236}">
                <a16:creationId xmlns:a16="http://schemas.microsoft.com/office/drawing/2014/main" id="{3011B6D1-E42B-47EA-97A3-88CA006D5291}"/>
              </a:ext>
            </a:extLst>
          </p:cNvPr>
          <p:cNvSpPr txBox="1">
            <a:spLocks/>
          </p:cNvSpPr>
          <p:nvPr/>
        </p:nvSpPr>
        <p:spPr>
          <a:xfrm>
            <a:off x="3788140" y="2835495"/>
            <a:ext cx="16810893" cy="9777045"/>
          </a:xfrm>
          <a:prstGeom prst="rect">
            <a:avLst/>
          </a:prstGeom>
        </p:spPr>
        <p:txBody>
          <a:bodyPr>
            <a:normAutofit/>
          </a:bodyPr>
          <a:lstStyle>
            <a:lvl1pPr marL="685800" indent="-6858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4000" b="0" i="0" kern="1200">
                <a:solidFill>
                  <a:schemeClr val="tx1"/>
                </a:solidFill>
                <a:latin typeface="+mj-lt"/>
                <a:ea typeface="+mj-ea"/>
                <a:cs typeface="+mj-cs"/>
              </a:defRPr>
            </a:lvl1pPr>
            <a:lvl2pPr marL="1485900" indent="-5715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600" b="0" i="0" kern="1200">
                <a:solidFill>
                  <a:schemeClr val="tx1"/>
                </a:solidFill>
                <a:latin typeface="+mj-lt"/>
                <a:ea typeface="+mj-ea"/>
                <a:cs typeface="+mj-cs"/>
              </a:defRPr>
            </a:lvl2pPr>
            <a:lvl3pPr marL="2286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200" b="0" i="0" kern="1200">
                <a:solidFill>
                  <a:schemeClr val="tx1"/>
                </a:solidFill>
                <a:latin typeface="+mj-lt"/>
                <a:ea typeface="+mj-ea"/>
                <a:cs typeface="+mj-cs"/>
              </a:defRPr>
            </a:lvl3pPr>
            <a:lvl4pPr marL="3200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4pPr>
            <a:lvl5pPr marL="41148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5pPr>
            <a:lvl6pPr marL="5012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6pPr>
            <a:lvl7pPr marL="59436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7pPr>
            <a:lvl8pPr marL="6858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8pPr>
            <a:lvl9pPr marL="7772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9pPr>
          </a:lstStyle>
          <a:p>
            <a:r>
              <a:rPr lang="en-US" sz="4400" b="1" dirty="0"/>
              <a:t>Cost Savings</a:t>
            </a:r>
            <a:endParaRPr lang="en-US" b="1" dirty="0"/>
          </a:p>
          <a:p>
            <a:pPr lvl="1"/>
            <a:r>
              <a:rPr lang="en-US" dirty="0"/>
              <a:t>The new business rules platform licensing fees are many times less to compare with the existing platform that caused an essential cost saving for the bank</a:t>
            </a:r>
          </a:p>
          <a:p>
            <a:r>
              <a:rPr lang="en-US" sz="4400" b="1" dirty="0"/>
              <a:t>Time Reductions</a:t>
            </a:r>
            <a:r>
              <a:rPr lang="en-US" b="1" i="1" dirty="0"/>
              <a:t> </a:t>
            </a:r>
            <a:r>
              <a:rPr lang="en-US" dirty="0"/>
              <a:t> </a:t>
            </a:r>
          </a:p>
          <a:p>
            <a:pPr lvl="1"/>
            <a:r>
              <a:rPr lang="en-US" dirty="0"/>
              <a:t>The selected approach reduced time-to-market twice by 6 months (twice less) and essentially simplified “specification-implementation-testing” cycle allowing the bank to meet a challenging deadline </a:t>
            </a:r>
          </a:p>
          <a:p>
            <a:r>
              <a:rPr lang="en-US" dirty="0"/>
              <a:t> </a:t>
            </a:r>
            <a:r>
              <a:rPr lang="en-US" sz="4400" b="1" dirty="0"/>
              <a:t>Quality Improvements </a:t>
            </a:r>
            <a:endParaRPr lang="en-US" b="1" dirty="0"/>
          </a:p>
          <a:p>
            <a:pPr lvl="1"/>
            <a:r>
              <a:rPr lang="en-US" dirty="0"/>
              <a:t>The newly developed system not only added a new required functionality but improved the quality of the solution by making it easier to modify, extend, and to learn for new employees</a:t>
            </a:r>
          </a:p>
          <a:p>
            <a:pPr lvl="1"/>
            <a:r>
              <a:rPr lang="en-US" dirty="0"/>
              <a:t>All of the UI logic was documented in a simple and intuitive, Excel tables</a:t>
            </a:r>
            <a:endParaRPr lang="en-US" b="1" i="1" dirty="0"/>
          </a:p>
          <a:p>
            <a:pPr lvl="0"/>
            <a:endParaRPr lang="en-US" sz="4800" dirty="0"/>
          </a:p>
          <a:p>
            <a:pPr lvl="0"/>
            <a:endParaRPr lang="en-US" sz="4800" dirty="0"/>
          </a:p>
          <a:p>
            <a:pPr lvl="0"/>
            <a:endParaRPr lang="en-US" sz="6000" dirty="0"/>
          </a:p>
          <a:p>
            <a:pPr lvl="1"/>
            <a:endParaRPr lang="en-US" sz="6600" dirty="0"/>
          </a:p>
          <a:p>
            <a:pPr lvl="1"/>
            <a:endParaRPr lang="en-US" sz="13800" dirty="0"/>
          </a:p>
        </p:txBody>
      </p:sp>
    </p:spTree>
    <p:extLst>
      <p:ext uri="{BB962C8B-B14F-4D97-AF65-F5344CB8AC3E}">
        <p14:creationId xmlns:p14="http://schemas.microsoft.com/office/powerpoint/2010/main" val="875562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F67E6-63A1-4A7B-9A6A-D4D06F142B32}"/>
              </a:ext>
            </a:extLst>
          </p:cNvPr>
          <p:cNvSpPr/>
          <p:nvPr/>
        </p:nvSpPr>
        <p:spPr>
          <a:xfrm>
            <a:off x="140677" y="140678"/>
            <a:ext cx="24108507" cy="13434646"/>
          </a:xfrm>
          <a:prstGeom prst="rect">
            <a:avLst/>
          </a:prstGeom>
          <a:noFill/>
          <a:ln w="317500" cap="sq">
            <a:solidFill>
              <a:srgbClr val="C00000"/>
            </a:solidFill>
            <a:miter lim="800000"/>
          </a:ln>
          <a:effectLst>
            <a:outerShdw blurRad="330200" dist="228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solidFill>
                <a:srgbClr val="FF0000"/>
              </a:solidFill>
            </a:endParaRPr>
          </a:p>
        </p:txBody>
      </p:sp>
      <p:sp>
        <p:nvSpPr>
          <p:cNvPr id="3" name="TextBox 2">
            <a:extLst>
              <a:ext uri="{FF2B5EF4-FFF2-40B4-BE49-F238E27FC236}">
                <a16:creationId xmlns:a16="http://schemas.microsoft.com/office/drawing/2014/main" id="{DCF96FBC-BFE1-41FA-85C6-A8D048E31089}"/>
              </a:ext>
            </a:extLst>
          </p:cNvPr>
          <p:cNvSpPr txBox="1"/>
          <p:nvPr/>
        </p:nvSpPr>
        <p:spPr>
          <a:xfrm>
            <a:off x="3094892" y="672383"/>
            <a:ext cx="19174474" cy="1323439"/>
          </a:xfrm>
          <a:prstGeom prst="rect">
            <a:avLst/>
          </a:prstGeom>
          <a:noFill/>
        </p:spPr>
        <p:txBody>
          <a:bodyPr wrap="square" rtlCol="0">
            <a:spAutoFit/>
          </a:bodyPr>
          <a:lstStyle/>
          <a:p>
            <a:pPr lvl="0"/>
            <a:r>
              <a:rPr lang="en-US" sz="8000" b="1" cap="small" dirty="0"/>
              <a:t>The Technology and Service Provider</a:t>
            </a:r>
          </a:p>
        </p:txBody>
      </p:sp>
      <p:sp>
        <p:nvSpPr>
          <p:cNvPr id="7" name="Content Placeholder 2">
            <a:extLst>
              <a:ext uri="{FF2B5EF4-FFF2-40B4-BE49-F238E27FC236}">
                <a16:creationId xmlns:a16="http://schemas.microsoft.com/office/drawing/2014/main" id="{3011B6D1-E42B-47EA-97A3-88CA006D5291}"/>
              </a:ext>
            </a:extLst>
          </p:cNvPr>
          <p:cNvSpPr txBox="1">
            <a:spLocks/>
          </p:cNvSpPr>
          <p:nvPr/>
        </p:nvSpPr>
        <p:spPr>
          <a:xfrm>
            <a:off x="3788140" y="2835495"/>
            <a:ext cx="16810893" cy="9777045"/>
          </a:xfrm>
          <a:prstGeom prst="rect">
            <a:avLst/>
          </a:prstGeom>
        </p:spPr>
        <p:txBody>
          <a:bodyPr>
            <a:normAutofit/>
          </a:bodyPr>
          <a:lstStyle>
            <a:lvl1pPr marL="685800" indent="-6858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4000" b="0" i="0" kern="1200">
                <a:solidFill>
                  <a:schemeClr val="tx1"/>
                </a:solidFill>
                <a:latin typeface="+mj-lt"/>
                <a:ea typeface="+mj-ea"/>
                <a:cs typeface="+mj-cs"/>
              </a:defRPr>
            </a:lvl1pPr>
            <a:lvl2pPr marL="1485900" indent="-5715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600" b="0" i="0" kern="1200">
                <a:solidFill>
                  <a:schemeClr val="tx1"/>
                </a:solidFill>
                <a:latin typeface="+mj-lt"/>
                <a:ea typeface="+mj-ea"/>
                <a:cs typeface="+mj-cs"/>
              </a:defRPr>
            </a:lvl2pPr>
            <a:lvl3pPr marL="2286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3200" b="0" i="0" kern="1200">
                <a:solidFill>
                  <a:schemeClr val="tx1"/>
                </a:solidFill>
                <a:latin typeface="+mj-lt"/>
                <a:ea typeface="+mj-ea"/>
                <a:cs typeface="+mj-cs"/>
              </a:defRPr>
            </a:lvl3pPr>
            <a:lvl4pPr marL="3200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4pPr>
            <a:lvl5pPr marL="41148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5pPr>
            <a:lvl6pPr marL="5012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6pPr>
            <a:lvl7pPr marL="59436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7pPr>
            <a:lvl8pPr marL="68580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8pPr>
            <a:lvl9pPr marL="7772400" indent="-457200" algn="l" defTabSz="914400" rtl="0" eaLnBrk="1" latinLnBrk="0" hangingPunct="1">
              <a:spcBef>
                <a:spcPts val="2000"/>
              </a:spcBef>
              <a:spcAft>
                <a:spcPts val="0"/>
              </a:spcAft>
              <a:buClr>
                <a:schemeClr val="bg2">
                  <a:lumMod val="40000"/>
                  <a:lumOff val="60000"/>
                </a:schemeClr>
              </a:buClr>
              <a:buSzPct val="80000"/>
              <a:buFont typeface="Wingdings 3" charset="2"/>
              <a:buChar char=""/>
              <a:defRPr sz="2800" b="0" i="0" kern="1200">
                <a:solidFill>
                  <a:schemeClr val="tx1"/>
                </a:solidFill>
                <a:latin typeface="+mj-lt"/>
                <a:ea typeface="+mj-ea"/>
                <a:cs typeface="+mj-cs"/>
              </a:defRPr>
            </a:lvl9pPr>
          </a:lstStyle>
          <a:p>
            <a:r>
              <a:rPr lang="en-US" sz="4800" b="1" dirty="0"/>
              <a:t>OpenRules, Inc.</a:t>
            </a:r>
            <a:endParaRPr lang="en-US" sz="4400" b="1" dirty="0"/>
          </a:p>
          <a:p>
            <a:r>
              <a:rPr lang="en-US" sz="4400" dirty="0"/>
              <a:t>OpenRules is an open source Business Rules and Decision Management system (</a:t>
            </a:r>
            <a:r>
              <a:rPr lang="en-US" sz="4400" u="sng" dirty="0">
                <a:hlinkClick r:id="rId2"/>
              </a:rPr>
              <a:t>http://openrules.com</a:t>
            </a:r>
            <a:r>
              <a:rPr lang="en-US" sz="4400" dirty="0"/>
              <a:t>) </a:t>
            </a:r>
          </a:p>
          <a:p>
            <a:r>
              <a:rPr lang="en-US" sz="4400" dirty="0"/>
              <a:t>Comes with a built-in component, called “OpenRules Dialog” that was specifically designed for building dynamic web-based questionnaires </a:t>
            </a:r>
          </a:p>
          <a:p>
            <a:r>
              <a:rPr lang="en-US" sz="4400" dirty="0"/>
              <a:t>The predefined and easily customizable templates for interaction rules and for page/section/question layouts played the key role in the success of this development </a:t>
            </a:r>
          </a:p>
          <a:p>
            <a:r>
              <a:rPr lang="en-US" sz="4400" dirty="0"/>
              <a:t>Minimal learning curve; simple licensing requirements; low cost and a quick development schedule; reliable consulting and training; very responsive technical support</a:t>
            </a:r>
          </a:p>
          <a:p>
            <a:pPr lvl="1"/>
            <a:endParaRPr lang="en-US" sz="4000" dirty="0"/>
          </a:p>
          <a:p>
            <a:pPr lvl="0"/>
            <a:endParaRPr lang="en-US" sz="5400" dirty="0"/>
          </a:p>
          <a:p>
            <a:pPr lvl="0"/>
            <a:endParaRPr lang="en-US" sz="5400" dirty="0"/>
          </a:p>
          <a:p>
            <a:pPr lvl="0"/>
            <a:endParaRPr lang="en-US" sz="6600" dirty="0"/>
          </a:p>
          <a:p>
            <a:pPr lvl="1"/>
            <a:endParaRPr lang="en-US" sz="7200" dirty="0"/>
          </a:p>
          <a:p>
            <a:pPr lvl="1"/>
            <a:endParaRPr lang="en-US" sz="16600" dirty="0"/>
          </a:p>
        </p:txBody>
      </p:sp>
      <p:pic>
        <p:nvPicPr>
          <p:cNvPr id="5" name="Picture 4" descr="A picture containing clipart&#10;&#10;Description generated with very high confidence">
            <a:extLst>
              <a:ext uri="{FF2B5EF4-FFF2-40B4-BE49-F238E27FC236}">
                <a16:creationId xmlns:a16="http://schemas.microsoft.com/office/drawing/2014/main" id="{2E1AC323-80D0-414F-A82D-85DE445289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93774" y="672383"/>
            <a:ext cx="1584392" cy="1486911"/>
          </a:xfrm>
          <a:prstGeom prst="rect">
            <a:avLst/>
          </a:prstGeom>
        </p:spPr>
      </p:pic>
      <p:pic>
        <p:nvPicPr>
          <p:cNvPr id="8" name="Picture 2">
            <a:extLst>
              <a:ext uri="{FF2B5EF4-FFF2-40B4-BE49-F238E27FC236}">
                <a16:creationId xmlns:a16="http://schemas.microsoft.com/office/drawing/2014/main" id="{6B69D082-B9D0-4F08-8C52-551C81E7DD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06000" y="10370785"/>
            <a:ext cx="2159939" cy="224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6529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Model X">
      <a:dk1>
        <a:srgbClr val="272E3A"/>
      </a:dk1>
      <a:lt1>
        <a:srgbClr val="FFFFFF"/>
      </a:lt1>
      <a:dk2>
        <a:srgbClr val="00A3DA"/>
      </a:dk2>
      <a:lt2>
        <a:srgbClr val="0CA8DA"/>
      </a:lt2>
      <a:accent1>
        <a:srgbClr val="56CADC"/>
      </a:accent1>
      <a:accent2>
        <a:srgbClr val="49C4DB"/>
      </a:accent2>
      <a:accent3>
        <a:srgbClr val="3DBEDB"/>
      </a:accent3>
      <a:accent4>
        <a:srgbClr val="31B9DB"/>
      </a:accent4>
      <a:accent5>
        <a:srgbClr val="24B3DA"/>
      </a:accent5>
      <a:accent6>
        <a:srgbClr val="18AEDA"/>
      </a:accent6>
      <a:hlink>
        <a:srgbClr val="2F8299"/>
      </a:hlink>
      <a:folHlink>
        <a:srgbClr val="8C8C8C"/>
      </a:folHlink>
    </a:clrScheme>
    <a:fontScheme name="Model X">
      <a:majorFont>
        <a:latin typeface="Open Sans Light"/>
        <a:ea typeface=""/>
        <a:cs typeface=""/>
      </a:majorFont>
      <a:minorFont>
        <a:latin typeface="Open Sans Light"/>
        <a:ea typeface=""/>
        <a:cs typeface=""/>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Custom Design">
  <a:themeElements>
    <a:clrScheme name="Model X">
      <a:dk1>
        <a:srgbClr val="272E3A"/>
      </a:dk1>
      <a:lt1>
        <a:srgbClr val="FFFFFF"/>
      </a:lt1>
      <a:dk2>
        <a:srgbClr val="00A3DA"/>
      </a:dk2>
      <a:lt2>
        <a:srgbClr val="0CA8DA"/>
      </a:lt2>
      <a:accent1>
        <a:srgbClr val="56CADC"/>
      </a:accent1>
      <a:accent2>
        <a:srgbClr val="49C4DB"/>
      </a:accent2>
      <a:accent3>
        <a:srgbClr val="3DBEDB"/>
      </a:accent3>
      <a:accent4>
        <a:srgbClr val="31B9DB"/>
      </a:accent4>
      <a:accent5>
        <a:srgbClr val="24B3DA"/>
      </a:accent5>
      <a:accent6>
        <a:srgbClr val="18AEDA"/>
      </a:accent6>
      <a:hlink>
        <a:srgbClr val="2F8299"/>
      </a:hlink>
      <a:folHlink>
        <a:srgbClr val="8C8C8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15005</TotalTime>
  <Words>838</Words>
  <Application>Microsoft Office PowerPoint</Application>
  <PresentationFormat>Custom</PresentationFormat>
  <Paragraphs>99</Paragraphs>
  <Slides>16</Slides>
  <Notes>1</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16</vt:i4>
      </vt:variant>
    </vt:vector>
  </HeadingPairs>
  <TitlesOfParts>
    <vt:vector size="24" baseType="lpstr">
      <vt:lpstr>Arial</vt:lpstr>
      <vt:lpstr>Calibri</vt:lpstr>
      <vt:lpstr>Open Sans Extrabold</vt:lpstr>
      <vt:lpstr>Open Sans Light</vt:lpstr>
      <vt:lpstr>Wingdings 3</vt:lpstr>
      <vt:lpstr>Ion</vt:lpstr>
      <vt:lpstr>Custom Design</vt:lpstr>
      <vt:lpstr>Unknown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You Exec (https://youexec.com/plus)</Manager>
  <Company>You Exec (https://youexec.com/plus)</Company>
  <LinksUpToDate>false</LinksUpToDate>
  <SharedDoc>false</SharedDoc>
  <HyperlinkBase>https://youexec.com/plus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Exec (https://youexec.com/plus)</dc:title>
  <dc:subject>You Exec (https://youexec.com/plus)</dc:subject>
  <dc:creator>You Exec (https://youexec.com/plus)</dc:creator>
  <cp:keywords>You Exec (https://youexec.com/plus)</cp:keywords>
  <dc:description>You Exec (https://youexec.com/plus)</dc:description>
  <cp:lastModifiedBy>feldman007@gmail.com</cp:lastModifiedBy>
  <cp:revision>737</cp:revision>
  <dcterms:created xsi:type="dcterms:W3CDTF">2017-10-27T02:31:07Z</dcterms:created>
  <dcterms:modified xsi:type="dcterms:W3CDTF">2018-11-01T20:03:08Z</dcterms:modified>
  <cp:category>You Exec (https://youexec.com/plus)</cp:category>
</cp:coreProperties>
</file>